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1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7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11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9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8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5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9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9845-DF94-4D23-95A8-FD6C4E99F2C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FF0025-35EC-4F53-95DE-7EB457CCA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E7905B-505D-4EC1-5CDF-C4FE676C3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JAVA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11174-5C2A-4450-082E-138651D8D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Full Stack Developers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7B85F-DB4E-B388-C0F8-0A5E73CA7284}"/>
              </a:ext>
            </a:extLst>
          </p:cNvPr>
          <p:cNvSpPr txBox="1"/>
          <p:nvPr/>
        </p:nvSpPr>
        <p:spPr>
          <a:xfrm>
            <a:off x="562708" y="6094883"/>
            <a:ext cx="396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Presented By </a:t>
            </a:r>
            <a:r>
              <a:rPr lang="en-IN" dirty="0"/>
              <a:t>: </a:t>
            </a:r>
            <a:r>
              <a:rPr lang="en-IN" sz="2000" b="1" dirty="0">
                <a:solidFill>
                  <a:srgbClr val="FF0000"/>
                </a:solidFill>
              </a:rPr>
              <a:t>Jenil Thakkar</a:t>
            </a:r>
          </a:p>
        </p:txBody>
      </p:sp>
    </p:spTree>
    <p:extLst>
      <p:ext uri="{BB962C8B-B14F-4D97-AF65-F5344CB8AC3E}">
        <p14:creationId xmlns:p14="http://schemas.microsoft.com/office/powerpoint/2010/main" val="32510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EB77-E921-6164-3193-180BA3E2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F669-BA80-104A-119E-543F6C59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001238" cy="4132775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All-in-one skills </a:t>
            </a:r>
            <a:r>
              <a:rPr lang="en-IN" b="1" dirty="0"/>
              <a:t>→ Can handle frontend, backend, and database.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High demand </a:t>
            </a:r>
            <a:r>
              <a:rPr lang="en-IN" dirty="0"/>
              <a:t>→ </a:t>
            </a:r>
            <a:r>
              <a:rPr lang="en-IN" b="1" dirty="0"/>
              <a:t>Every industry (IT, banking, e-commerce, startups) needs them.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Cost-saving for companies </a:t>
            </a:r>
            <a:r>
              <a:rPr lang="en-IN" dirty="0"/>
              <a:t>→ </a:t>
            </a:r>
            <a:r>
              <a:rPr lang="en-IN" b="1" dirty="0"/>
              <a:t>One person can do multiple roles.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Better career growth </a:t>
            </a:r>
            <a:r>
              <a:rPr lang="en-IN" dirty="0"/>
              <a:t>→ </a:t>
            </a:r>
            <a:r>
              <a:rPr lang="en-IN" b="1" dirty="0"/>
              <a:t>Can become Team Lead, Project Manager, or Architect.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Flexibility</a:t>
            </a:r>
            <a:r>
              <a:rPr lang="en-IN" dirty="0"/>
              <a:t> → </a:t>
            </a:r>
            <a:r>
              <a:rPr lang="en-IN" b="1" dirty="0"/>
              <a:t>Can work in startups, MNCs, or as freelancers.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High salary </a:t>
            </a:r>
            <a:r>
              <a:rPr lang="en-IN" b="1" dirty="0"/>
              <a:t>→ Paid more than single-skill developers.</a:t>
            </a:r>
          </a:p>
        </p:txBody>
      </p:sp>
    </p:spTree>
    <p:extLst>
      <p:ext uri="{BB962C8B-B14F-4D97-AF65-F5344CB8AC3E}">
        <p14:creationId xmlns:p14="http://schemas.microsoft.com/office/powerpoint/2010/main" val="31002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539-8DF3-09B7-F540-721B8D72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27FB-F37B-6A02-25C3-7A8B4F02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Keeping up with new technologies (React, Angular, Node, AI tools, Cloud).</a:t>
            </a:r>
          </a:p>
          <a:p>
            <a:r>
              <a:rPr lang="en-IN" b="1" dirty="0"/>
              <a:t>Balancing frontend and backend tasks.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Security issues </a:t>
            </a:r>
            <a:r>
              <a:rPr lang="en-IN" dirty="0"/>
              <a:t>→ </a:t>
            </a:r>
            <a:r>
              <a:rPr lang="en-IN" b="1" dirty="0"/>
              <a:t>Full stack devas must know data protection &amp; authentication.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Complex projects </a:t>
            </a:r>
            <a:r>
              <a:rPr lang="en-IN" b="1" dirty="0"/>
              <a:t>→ Handling large applications alone is difficult.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Scalability &amp; performance </a:t>
            </a:r>
            <a:r>
              <a:rPr lang="en-IN" b="1" dirty="0"/>
              <a:t>→ Need advanced backend + cloud knowledge</a:t>
            </a:r>
            <a:r>
              <a:rPr lang="en-IN" dirty="0"/>
              <a:t>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Collaboration</a:t>
            </a:r>
            <a:r>
              <a:rPr lang="en-IN" dirty="0"/>
              <a:t> → </a:t>
            </a:r>
            <a:r>
              <a:rPr lang="en-IN" b="1" dirty="0"/>
              <a:t>Still have to coordinate with UI/UX designers, testers, and DevOps teams.</a:t>
            </a:r>
          </a:p>
        </p:txBody>
      </p:sp>
    </p:spTree>
    <p:extLst>
      <p:ext uri="{BB962C8B-B14F-4D97-AF65-F5344CB8AC3E}">
        <p14:creationId xmlns:p14="http://schemas.microsoft.com/office/powerpoint/2010/main" val="37102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2968A-B7F1-2E48-9EFA-26B325D9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097279"/>
            <a:ext cx="8159261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7E6A-0423-DA6F-2072-AF067390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Full stack Developers</a:t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</a:rPr>
              <a:t>Introduction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A293-F448-4A2D-8D2E-843D29A2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49" y="1930401"/>
            <a:ext cx="8596668" cy="4332068"/>
          </a:xfrm>
        </p:spPr>
        <p:txBody>
          <a:bodyPr>
            <a:normAutofit/>
          </a:bodyPr>
          <a:lstStyle/>
          <a:p>
            <a:r>
              <a:rPr lang="en-IN" b="1" dirty="0"/>
              <a:t>It is the process of building both the front-end and the back-end of a  create web application</a:t>
            </a:r>
            <a:r>
              <a:rPr lang="en-IN" sz="2000" b="1" dirty="0"/>
              <a:t>.</a:t>
            </a:r>
            <a:endParaRPr lang="en-IN" sz="2000" b="1" dirty="0">
              <a:solidFill>
                <a:schemeClr val="accent2"/>
              </a:solidFill>
            </a:endParaRPr>
          </a:p>
          <a:p>
            <a:r>
              <a:rPr lang="en-IN" sz="2000" b="1" dirty="0">
                <a:solidFill>
                  <a:schemeClr val="accent2"/>
                </a:solidFill>
              </a:rPr>
              <a:t>Front-End: </a:t>
            </a:r>
          </a:p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Technologies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HTML, CSS, JavaScript</a:t>
            </a:r>
          </a:p>
          <a:p>
            <a:r>
              <a:rPr lang="en-IN" sz="2000" b="1" dirty="0">
                <a:solidFill>
                  <a:schemeClr val="accent2"/>
                </a:solidFill>
              </a:rPr>
              <a:t>Back-End:</a:t>
            </a:r>
            <a:endParaRPr lang="en-US" altLang="en-US" sz="2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FF0000"/>
                </a:solidFill>
              </a:rPr>
              <a:t>Languages</a:t>
            </a:r>
            <a:r>
              <a:rPr lang="en-IN" b="1" dirty="0">
                <a:solidFill>
                  <a:srgbClr val="C00000"/>
                </a:solidFill>
              </a:rPr>
              <a:t>: </a:t>
            </a:r>
            <a:r>
              <a:rPr lang="en-IN" b="1" dirty="0"/>
              <a:t>Java , C, C++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Database:</a:t>
            </a:r>
          </a:p>
          <a:p>
            <a:r>
              <a:rPr lang="en-IN" b="1" dirty="0">
                <a:solidFill>
                  <a:srgbClr val="FF0000"/>
                </a:solidFill>
              </a:rPr>
              <a:t>SQL databases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MySQL.</a:t>
            </a:r>
          </a:p>
          <a:p>
            <a:r>
              <a:rPr lang="en-IN" sz="2000" b="1" dirty="0">
                <a:solidFill>
                  <a:schemeClr val="accent1"/>
                </a:solidFill>
              </a:rPr>
              <a:t>Version Control:</a:t>
            </a:r>
          </a:p>
          <a:p>
            <a:r>
              <a:rPr lang="en-IN" b="1" dirty="0">
                <a:solidFill>
                  <a:srgbClr val="FF0000"/>
                </a:solidFill>
              </a:rPr>
              <a:t>Tool</a:t>
            </a:r>
            <a:r>
              <a:rPr lang="en-IN" sz="2000" b="1" dirty="0">
                <a:solidFill>
                  <a:srgbClr val="FF0000"/>
                </a:solidFill>
              </a:rPr>
              <a:t>: </a:t>
            </a:r>
            <a:r>
              <a:rPr lang="en-IN" sz="2000" b="1" dirty="0"/>
              <a:t>GitHub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D76781-BFCF-052D-E6DC-10553879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5" y="36440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7903-374E-D0F9-095A-26E814BD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Past </a:t>
            </a:r>
            <a:r>
              <a:rPr lang="en-IN" sz="5400" b="1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4C16-8D1B-B908-C0CA-5A43E613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/>
              <a:t>In the early days of the web (1990s–2000s), websites were static → built with HTML, CSS, and little JavaScript.</a:t>
            </a:r>
          </a:p>
          <a:p>
            <a:r>
              <a:rPr lang="en-IN" sz="2000" b="1" dirty="0">
                <a:solidFill>
                  <a:schemeClr val="accent1"/>
                </a:solidFill>
              </a:rPr>
              <a:t>Development roles were separate: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Front-End Developers </a:t>
            </a:r>
            <a:r>
              <a:rPr lang="en-IN" sz="2000" dirty="0"/>
              <a:t>→ </a:t>
            </a:r>
            <a:r>
              <a:rPr lang="en-IN" b="1" dirty="0"/>
              <a:t>handled design/UI.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Back-End Developers </a:t>
            </a:r>
            <a:r>
              <a:rPr lang="en-IN" dirty="0"/>
              <a:t>→ </a:t>
            </a:r>
            <a:r>
              <a:rPr lang="en-IN" b="1" dirty="0"/>
              <a:t>handled server &amp; database.</a:t>
            </a:r>
          </a:p>
          <a:p>
            <a:r>
              <a:rPr lang="en-IN" sz="2000" b="1" dirty="0">
                <a:solidFill>
                  <a:schemeClr val="accent1"/>
                </a:solidFill>
              </a:rPr>
              <a:t>Technologies: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Frontend:</a:t>
            </a:r>
            <a:r>
              <a:rPr lang="en-IN" b="1" dirty="0"/>
              <a:t> HTML, CSS, vanilla JavaScript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Backend: </a:t>
            </a:r>
            <a:r>
              <a:rPr lang="en-IN" b="1" dirty="0"/>
              <a:t>PHP, Java (Servlets, JSP), .NET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Databases: </a:t>
            </a:r>
            <a:r>
              <a:rPr lang="en-IN" b="1" dirty="0"/>
              <a:t>MySQL, Oracle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344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9876-1548-B5C8-4544-64ED9D1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dirty="0"/>
              <a:t>Present </a:t>
            </a:r>
            <a:r>
              <a:rPr lang="en-IN" sz="6000" b="1" dirty="0">
                <a:solidFill>
                  <a:srgbClr val="FF0000"/>
                </a:solidFill>
              </a:rPr>
              <a:t>History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A704-F3EF-C9EB-6FAA-A3651631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034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Now, Full Stack Developers are in high demand.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A single developer can build an end-to-end application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  <a:endParaRPr lang="en-IN" sz="2000" b="1" dirty="0">
              <a:solidFill>
                <a:schemeClr val="accent1"/>
              </a:solidFill>
            </a:endParaRPr>
          </a:p>
          <a:p>
            <a:r>
              <a:rPr lang="en-IN" sz="2000" b="1" dirty="0">
                <a:solidFill>
                  <a:schemeClr val="accent1"/>
                </a:solidFill>
              </a:rPr>
              <a:t>Modern tools/frameworks: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Frontend</a:t>
            </a:r>
            <a:r>
              <a:rPr lang="en-IN" sz="2000" dirty="0">
                <a:solidFill>
                  <a:srgbClr val="FF0000"/>
                </a:solidFill>
              </a:rPr>
              <a:t>: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React.js, Angular, Vue.js.</a:t>
            </a:r>
          </a:p>
          <a:p>
            <a:r>
              <a:rPr lang="en-IN" sz="2000" dirty="0">
                <a:solidFill>
                  <a:srgbClr val="FF0000"/>
                </a:solidFill>
              </a:rPr>
              <a:t>Backend</a:t>
            </a:r>
            <a:r>
              <a:rPr lang="en-IN" sz="2000" b="1" dirty="0">
                <a:solidFill>
                  <a:srgbClr val="FF0000"/>
                </a:solidFill>
              </a:rPr>
              <a:t>: </a:t>
            </a:r>
            <a:r>
              <a:rPr lang="en-IN" b="1" dirty="0"/>
              <a:t>Node.js, Java (Spring Boot), Python (Django, Flask).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Databases: </a:t>
            </a:r>
            <a:r>
              <a:rPr lang="en-IN" b="1" dirty="0"/>
              <a:t>MySQL, PostgreSQL, MongoDB.</a:t>
            </a:r>
          </a:p>
          <a:p>
            <a:r>
              <a:rPr lang="en-IN" sz="2000" dirty="0">
                <a:solidFill>
                  <a:srgbClr val="FF0000"/>
                </a:solidFill>
              </a:rPr>
              <a:t>DevOps: </a:t>
            </a:r>
            <a:r>
              <a:rPr lang="en-IN" b="1" dirty="0"/>
              <a:t>Git, Docker, Jenkins, Kubernetes, Cloud.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9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4F86-0F92-CB17-D890-B3464FFB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Future </a:t>
            </a:r>
            <a:r>
              <a:rPr lang="en-IN" sz="5400" b="1" dirty="0">
                <a:solidFill>
                  <a:srgbClr val="FF0000"/>
                </a:solidFill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514B-5AF6-E633-D1F1-9E280580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30900" cy="4087811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2000" b="1" dirty="0">
                <a:solidFill>
                  <a:srgbClr val="92D050"/>
                </a:solidFill>
              </a:rPr>
              <a:t>AI &amp; Automation: </a:t>
            </a:r>
            <a:r>
              <a:rPr lang="en-IN" b="1" dirty="0"/>
              <a:t>AI-powered tools will make development faster and smarter.</a:t>
            </a:r>
          </a:p>
          <a:p>
            <a:r>
              <a:rPr lang="en-IN" sz="2000" b="1" dirty="0">
                <a:solidFill>
                  <a:schemeClr val="accent1"/>
                </a:solidFill>
              </a:rPr>
              <a:t>Cloud-Native Apps: </a:t>
            </a:r>
            <a:r>
              <a:rPr lang="en-IN" b="1" dirty="0"/>
              <a:t>Deployment on AWS, Azure, GCP will be must-have skills.</a:t>
            </a:r>
          </a:p>
          <a:p>
            <a:r>
              <a:rPr lang="en-IN" sz="2000" b="1" dirty="0">
                <a:solidFill>
                  <a:schemeClr val="accent1"/>
                </a:solidFill>
              </a:rPr>
              <a:t>Multi-Skilled Engineers</a:t>
            </a:r>
            <a:r>
              <a:rPr lang="en-IN" sz="2000" b="1" dirty="0">
                <a:solidFill>
                  <a:schemeClr val="tx1"/>
                </a:solidFill>
              </a:rPr>
              <a:t>: Full Stack Developers will need knowledge of.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+mj-lt"/>
              </a:rPr>
              <a:t>Frontend + Backend</a:t>
            </a:r>
          </a:p>
          <a:p>
            <a:r>
              <a:rPr lang="en-IN" b="1" dirty="0"/>
              <a:t>Cloud &amp; DevOps</a:t>
            </a:r>
          </a:p>
          <a:p>
            <a:r>
              <a:rPr lang="en-IN" b="1" dirty="0"/>
              <a:t>Cybersecurity</a:t>
            </a:r>
          </a:p>
          <a:p>
            <a:r>
              <a:rPr lang="en-IN" b="1" dirty="0"/>
              <a:t>AI/ML integration</a:t>
            </a:r>
          </a:p>
          <a:p>
            <a:r>
              <a:rPr lang="en-IN" b="1" dirty="0"/>
              <a:t>Demand for Full Stack Developers will keep increasing globally.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368C47-0293-1AC9-B036-CB22B1EB0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2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D46B-B515-A4FE-016D-7A462E6F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5249"/>
            <a:ext cx="8596668" cy="155057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/>
              <a:t>Career Of</a:t>
            </a:r>
            <a:br>
              <a:rPr lang="en-IN" sz="5400" b="1" dirty="0"/>
            </a:br>
            <a:r>
              <a:rPr lang="en-IN" sz="6000" b="1" dirty="0">
                <a:solidFill>
                  <a:srgbClr val="FF0000"/>
                </a:solidFill>
              </a:rPr>
              <a:t>Full Stack Developers</a:t>
            </a:r>
            <a:br>
              <a:rPr lang="en-IN" sz="5400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6740-779C-EECB-0EBA-C40B0DA9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10486"/>
            <a:ext cx="8596668" cy="3030876"/>
          </a:xfrm>
        </p:spPr>
        <p:txBody>
          <a:bodyPr/>
          <a:lstStyle/>
          <a:p>
            <a:r>
              <a:rPr lang="en-IN" sz="2000" b="1" dirty="0"/>
              <a:t>1. Career Opportunities</a:t>
            </a:r>
          </a:p>
          <a:p>
            <a:r>
              <a:rPr lang="en-IN" sz="2000" b="1" dirty="0"/>
              <a:t>2. Job Roles.</a:t>
            </a:r>
          </a:p>
          <a:p>
            <a:r>
              <a:rPr lang="en-IN" sz="2000" b="1" dirty="0"/>
              <a:t>3. Industries Hiring Full Stack Developers.</a:t>
            </a:r>
          </a:p>
          <a:p>
            <a:r>
              <a:rPr lang="en-IN" sz="2000" b="1" dirty="0"/>
              <a:t>4. Skills in Demand.</a:t>
            </a:r>
          </a:p>
          <a:p>
            <a:r>
              <a:rPr lang="en-IN" sz="2000" b="1" dirty="0"/>
              <a:t>5. Future Growth.</a:t>
            </a:r>
          </a:p>
        </p:txBody>
      </p:sp>
    </p:spTree>
    <p:extLst>
      <p:ext uri="{BB962C8B-B14F-4D97-AF65-F5344CB8AC3E}">
        <p14:creationId xmlns:p14="http://schemas.microsoft.com/office/powerpoint/2010/main" val="23445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7E20-28C0-BB82-2A66-9CD3499B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8303"/>
            <a:ext cx="8596668" cy="533165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1. Career Opportunities:</a:t>
            </a:r>
          </a:p>
          <a:p>
            <a:r>
              <a:rPr lang="en-IN" sz="2000" dirty="0">
                <a:solidFill>
                  <a:srgbClr val="FF0000"/>
                </a:solidFill>
              </a:rPr>
              <a:t>Startups </a:t>
            </a:r>
            <a:r>
              <a:rPr lang="en-IN" sz="2000" dirty="0"/>
              <a:t>→ </a:t>
            </a:r>
            <a:r>
              <a:rPr lang="en-IN" b="1" dirty="0"/>
              <a:t>as all-rounders (handle UI + backend + database).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MNCs &amp; IT Companies </a:t>
            </a:r>
            <a:r>
              <a:rPr lang="en-IN" dirty="0"/>
              <a:t>→ </a:t>
            </a:r>
            <a:r>
              <a:rPr lang="en-IN" b="1" dirty="0"/>
              <a:t>as software engineers.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Freelancing</a:t>
            </a:r>
            <a:r>
              <a:rPr lang="en-IN" dirty="0"/>
              <a:t> → </a:t>
            </a:r>
            <a:r>
              <a:rPr lang="en-IN" b="1" dirty="0"/>
              <a:t>build complete websites/apps for clients.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Entrepreneurship </a:t>
            </a:r>
            <a:r>
              <a:rPr lang="en-IN" dirty="0"/>
              <a:t>→ </a:t>
            </a:r>
            <a:r>
              <a:rPr lang="en-IN" b="1" dirty="0"/>
              <a:t>build their own product/startup.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sz="2000" b="1" dirty="0">
                <a:solidFill>
                  <a:schemeClr val="accent1"/>
                </a:solidFill>
              </a:rPr>
              <a:t>2. Job Roles:</a:t>
            </a:r>
          </a:p>
          <a:p>
            <a:r>
              <a:rPr lang="en-IN" b="1" dirty="0"/>
              <a:t>Full Stack Web Developer</a:t>
            </a:r>
          </a:p>
          <a:p>
            <a:r>
              <a:rPr lang="en-IN" b="1" dirty="0"/>
              <a:t>Software Engineer</a:t>
            </a:r>
          </a:p>
          <a:p>
            <a:r>
              <a:rPr lang="en-IN" b="1" dirty="0"/>
              <a:t>Back-End Developer (with full stack knowledge)</a:t>
            </a:r>
          </a:p>
          <a:p>
            <a:r>
              <a:rPr lang="en-IN" b="1" dirty="0"/>
              <a:t>Front-End Developer (with backend skills)</a:t>
            </a:r>
          </a:p>
          <a:p>
            <a:r>
              <a:rPr lang="en-IN" b="1" dirty="0"/>
              <a:t>DevOps Engineer (with deployment skills)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B0D2-BCCC-D673-8746-0AAC50B5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844063"/>
            <a:ext cx="8542482" cy="519730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3. Industries Hiring Full Stack Developers.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E-commerce :</a:t>
            </a:r>
            <a:r>
              <a:rPr lang="en-IN" sz="2000" dirty="0"/>
              <a:t> Amazon, Flipkart, Shopify.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Healthcare :</a:t>
            </a:r>
            <a:r>
              <a:rPr lang="en-IN" sz="2000" dirty="0"/>
              <a:t> Hospital management apps.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IT Services </a:t>
            </a:r>
            <a:r>
              <a:rPr lang="en-IN" sz="2000" dirty="0"/>
              <a:t>: Infosys, TCS, Wipro, Accenture, etc.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Startups</a:t>
            </a:r>
            <a:r>
              <a:rPr lang="en-IN" sz="2000" dirty="0">
                <a:solidFill>
                  <a:srgbClr val="FF0000"/>
                </a:solidFill>
              </a:rPr>
              <a:t> : </a:t>
            </a:r>
            <a:r>
              <a:rPr lang="en-IN" sz="2000" dirty="0"/>
              <a:t>Zomato, Swiggy, Ola, etc.</a:t>
            </a:r>
          </a:p>
          <a:p>
            <a:endParaRPr lang="en-IN" sz="2000" b="1" dirty="0">
              <a:solidFill>
                <a:schemeClr val="accent1"/>
              </a:solidFill>
            </a:endParaRPr>
          </a:p>
          <a:p>
            <a:r>
              <a:rPr lang="en-IN" sz="2000" b="1" dirty="0">
                <a:solidFill>
                  <a:schemeClr val="accent1"/>
                </a:solidFill>
              </a:rPr>
              <a:t>4. Skills in Demand.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Frontend: </a:t>
            </a:r>
            <a:r>
              <a:rPr lang="en-IN" sz="2000" dirty="0"/>
              <a:t>HTML, CSS, JavaScript, React.js/Angular.</a:t>
            </a:r>
          </a:p>
          <a:p>
            <a:r>
              <a:rPr lang="en-IN" sz="2000" dirty="0">
                <a:solidFill>
                  <a:srgbClr val="FF0000"/>
                </a:solidFill>
              </a:rPr>
              <a:t>Backend: </a:t>
            </a:r>
            <a:r>
              <a:rPr lang="en-IN" sz="2000" dirty="0"/>
              <a:t>Node.js, Java (Spring Boot).</a:t>
            </a:r>
          </a:p>
          <a:p>
            <a:r>
              <a:rPr lang="en-IN" sz="2000" dirty="0">
                <a:solidFill>
                  <a:srgbClr val="FF0000"/>
                </a:solidFill>
              </a:rPr>
              <a:t>Database: </a:t>
            </a:r>
            <a:r>
              <a:rPr lang="en-IN" sz="2000" dirty="0"/>
              <a:t>MySQL, MongoDB.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Soft Skills: </a:t>
            </a:r>
            <a:r>
              <a:rPr lang="en-IN" sz="2000" dirty="0"/>
              <a:t>Problem solving, teamwork, adaptability.</a:t>
            </a:r>
          </a:p>
          <a:p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91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D1AD-C845-4D54-3291-712DA1EC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8469"/>
            <a:ext cx="8596668" cy="511289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5. Future Growth.</a:t>
            </a:r>
          </a:p>
          <a:p>
            <a:r>
              <a:rPr lang="en-IN" b="1" dirty="0"/>
              <a:t>Growing demand as companies prefer multi-skilled developers.</a:t>
            </a:r>
          </a:p>
          <a:p>
            <a:r>
              <a:rPr lang="en-IN" b="1" dirty="0"/>
              <a:t>Scope to move into Tech Lead, Project Manager, or CTO positions.</a:t>
            </a:r>
          </a:p>
          <a:p>
            <a:r>
              <a:rPr lang="en-IN" b="1" dirty="0"/>
              <a:t>With AI, Cloud, and DevOps, future opportunities will expand even more</a:t>
            </a:r>
            <a:r>
              <a:rPr lang="en-IN" dirty="0"/>
              <a:t>.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2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683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JAVA </vt:lpstr>
      <vt:lpstr>Full stack Developers Introduction  </vt:lpstr>
      <vt:lpstr>Past History</vt:lpstr>
      <vt:lpstr>Present History </vt:lpstr>
      <vt:lpstr>Future history</vt:lpstr>
      <vt:lpstr>Career Of Full Stack Developers  </vt:lpstr>
      <vt:lpstr>PowerPoint Presentation</vt:lpstr>
      <vt:lpstr>PowerPoint Presentation</vt:lpstr>
      <vt:lpstr>PowerPoint Presentation</vt:lpstr>
      <vt:lpstr>Advantages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THAKKAR</dc:creator>
  <cp:lastModifiedBy>YAMINI THAKKAR</cp:lastModifiedBy>
  <cp:revision>5</cp:revision>
  <dcterms:created xsi:type="dcterms:W3CDTF">2025-09-17T06:03:09Z</dcterms:created>
  <dcterms:modified xsi:type="dcterms:W3CDTF">2025-09-17T10:08:35Z</dcterms:modified>
</cp:coreProperties>
</file>