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70778-3D40-44E1-A603-B9B5DFF7AAA7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36370" y="1722545"/>
          <a:ext cx="2983430" cy="2316055"/>
        </p:xfrm>
        <a:graphic>
          <a:graphicData uri="http://schemas.openxmlformats.org/presentationml/2006/ole">
            <p:oleObj spid="_x0000_s1027" name="Bitmap Image" r:id="rId3" imgW="1895238" imgH="1419048" progId="PBrush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3810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ook Antiqua" pitchFamily="18" charset="0"/>
              </a:rPr>
              <a:t>LANGUAGE  TRANSLATOR</a:t>
            </a:r>
            <a:endParaRPr lang="en-US" sz="4400" b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45030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IT011 - Butani Megha Lal (17ITUOS056)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IT012 - Chandibhamar Jenil (17ITUOS104)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Description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language formulated is for ‘Imperial Conversion’ of common used units such has miles to km,gallons to litres,acres to hectares,pound to kg 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input is given in float data type by the user of which data he/she wants to convert it into specific units.</a:t>
            </a:r>
          </a:p>
          <a:p>
            <a:r>
              <a:rPr lang="en-US" sz="2800" dirty="0" smtClean="0"/>
              <a:t>I/P :Result of 9.5 Miles to Km</a:t>
            </a:r>
          </a:p>
          <a:p>
            <a:r>
              <a:rPr lang="en-US" sz="2800" dirty="0" smtClean="0"/>
              <a:t>O/P : Result of 9.5 Miles to Km is 15.2855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compiling the Lex/</a:t>
            </a:r>
            <a:r>
              <a:rPr lang="en-US" sz="2800" dirty="0" err="1" smtClean="0"/>
              <a:t>Yacc</a:t>
            </a:r>
            <a:r>
              <a:rPr lang="en-US" sz="2800" dirty="0" smtClean="0"/>
              <a:t> file we have used flex and </a:t>
            </a:r>
            <a:r>
              <a:rPr lang="en-US" sz="2800" dirty="0" err="1" smtClean="0"/>
              <a:t>yacc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Lt.l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609601"/>
            <a:ext cx="89154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y.tab.h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[0-9]+		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yylval.integer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return NUMBER;}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[0-9]*\.[0-9]+ 	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yylval.real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=(float)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return FLOAT;}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Result 			{return Result;}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of 			{return of;}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to 			{return to;}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 			{return is;}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Miles 			{return Miles;}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Km 			{return Km;}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Gallon 			{return Gallon;}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			{return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Acres 			{return Acres;}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Hectares 			{return Hectares;}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Pound 			{return Pound;}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Kg 			{return Kg;}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[\n] 			{return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[/t] 	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yywrap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(){return 1;}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22086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Lt.y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mile2km 1.609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gallon2litre 3.785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acre2hectare 0.405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pound2kg 0.454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%}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%union{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integer;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float real;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%token &lt;integer&gt; NUMBER &lt;real&gt; FLOAT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%token Result of is to Miles Km Gallon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Acres Hectares Pound Kg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%type &lt;real&gt; S T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S: Result of T {$$=$3;};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T: FLOAT Miles to Km 	           {$$= mile2km *$1;printf("Result of %f Miles to Km is             %f\n",$1,$$);}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|FLOAT Gallon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{$$= gallon2litre *$1;printf("Result of %f Gallon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%f\n",$1,$$);}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|FLOAT Acres to Hectares 	{$$= acre2hectare *$1;printf("Result of %f Acres to Hectares is %f\n",$1,$$);}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|FLOAT Pound to Kg   	{$$= pound2kg *$1;printf("Result of %f Pound to Kg is %f\n",$1,$$);}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yyerror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 *s){}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yyparse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Steps to Compile And Output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Open a prompt, cd to the directory where your ".l" and ".y" are, and compile them with: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yacc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Lt.y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flex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Lt.l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3)cc lex.yy.c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y.tab.c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–lm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4)./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971800"/>
            <a:ext cx="7924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239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17</cp:revision>
  <dcterms:created xsi:type="dcterms:W3CDTF">2020-05-25T03:30:17Z</dcterms:created>
  <dcterms:modified xsi:type="dcterms:W3CDTF">2020-06-04T03:21:10Z</dcterms:modified>
</cp:coreProperties>
</file>