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E7C9-7C2F-62F7-ACB2-3A990A9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81C0-D73D-3A64-7A4D-1096A26C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A5E0-3DD5-F49F-3539-BAC95425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C4F1-9623-0E97-64DB-570980F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7E37-AA2B-56F0-5291-B0DEDDA3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CF1B-D70C-C3D4-02E3-D826A98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D1AC3-44E6-3048-6221-08AD4251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D260-5036-A625-F19F-A5DBE30F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B51E-1D1C-21ED-8959-CF29F62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7B07-405E-C986-9EBB-1ACE884C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1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5EC19-B721-FC8F-6843-D6902640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F728E-80E5-9E7F-42F1-4A05669E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D12D-FC05-4361-0D48-F9F957E9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85F2-8CE4-C520-7677-08975786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3D3E-1B79-729C-1EB4-22728E68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3820-E76E-9EB3-DC8E-CDF7F506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B94D-C271-E366-D762-5599E1D7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A50B-5805-ABD3-6285-3833AE8A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EFC8-6D07-A1CD-7493-CBF4792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F9EA-39F6-97F8-8D6C-C067335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F77B-84A4-8CE2-F04B-B29A509F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B616-495F-A506-889D-7A942FBB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6F4C-2326-3B67-8796-A72F17B2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98-03FA-3EBA-C975-44B992C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9BC5-920A-6B29-B9B8-05481250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4A51-1BFE-ECBE-ADFA-8FAB94EA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3B40-9C6C-A8C4-E969-EAD90A4F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C17B-BBBB-0F5C-4A37-1E277CC93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D47C0-5AFE-F7A1-2BBD-3A8DAB28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99D2-2F70-9FC9-5BD8-16897EAF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296FD-D463-DFAB-6AAB-839E234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04ED-79F3-A179-BCA1-F6360A8F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5698-80B1-B4A0-A810-C7DD9310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61A6F-D875-FEBB-3AE0-5B2FB34A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F9A6-E780-0134-A2CE-B56E42769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22356-1C9B-52B1-6147-6E3D4416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EFE88-B055-0386-7680-1FD4A8A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41BE-EC71-E77D-F188-153EDC0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CBE0-CF54-5F40-48C0-7DEA931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5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52C2-9698-5D05-1646-509F9BD2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39A8F-5D77-6EF6-797F-E5434FBE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49CF-7AC4-AB48-9FA8-2F11EF1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4DC3-221E-9A0A-3C4A-04793BED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2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759B-5C6D-AF5A-F8F8-82A1286A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ECB08-7121-BC48-7985-468C740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E570-4B8B-5E43-84D5-9788BDF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23D-A977-2D3A-36DA-E7E17E9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F904-4D7B-D86C-859C-C72910A0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52E1-CE27-D8CD-3165-441F9FFC1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F5D8-08B4-B126-4DDB-A0DFDBCE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E6224-4E68-DF91-0AC9-9CE5656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B863-7F51-0364-F3BC-1D6152D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30A-57D0-F50D-A06E-ADDE8D51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9C1C1-3AE3-62A0-9E2E-5B187831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12C87-67B4-8A68-1D66-35A967EC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A773-0822-0329-B673-A01358BB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7C7C-EE70-DEAE-5867-F7BDA65D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51D97-6D37-C6B7-3837-3C20E1B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2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4590A-F877-AA98-E6EC-9AF64EF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3730-0368-3AEE-7526-EEF5EF59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C682-15CC-CE66-2476-9C33E7447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C11C-1D57-42C7-B0C1-5ADA3763075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D30B-D9E7-96DC-D977-4ADE5A727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268C-5136-65F1-1B04-FE5BDC95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3F1F-F9B1-43F5-9E89-60455301A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8684" y="623408"/>
            <a:ext cx="10515600" cy="1325562"/>
          </a:xfrm>
        </p:spPr>
        <p:txBody>
          <a:bodyPr/>
          <a:lstStyle/>
          <a:p>
            <a:pPr algn="ctr"/>
            <a:r>
              <a:rPr lang="en-GB" b="1" i="1" dirty="0">
                <a:solidFill>
                  <a:srgbClr val="FFC000"/>
                </a:solidFill>
                <a:latin typeface="Baskerville Old Face" panose="02020602080505020303" pitchFamily="18" charset="0"/>
              </a:rPr>
              <a:t>Modules Used 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5D9E8-1960-4EF9-978C-6382E9D06468}"/>
              </a:ext>
            </a:extLst>
          </p:cNvPr>
          <p:cNvSpPr/>
          <p:nvPr/>
        </p:nvSpPr>
        <p:spPr>
          <a:xfrm>
            <a:off x="310690" y="1286189"/>
            <a:ext cx="1198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9BA16-59FB-4632-A25C-C4E965823D99}"/>
              </a:ext>
            </a:extLst>
          </p:cNvPr>
          <p:cNvSpPr/>
          <p:nvPr/>
        </p:nvSpPr>
        <p:spPr>
          <a:xfrm>
            <a:off x="615490" y="1732597"/>
            <a:ext cx="116769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pandas </a:t>
            </a:r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train_test_split</a:t>
            </a:r>
            <a:endParaRPr lang="en-ID" sz="2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sklearn.linear_model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LinearRegression,LogisticRegression</a:t>
            </a:r>
            <a:endParaRPr lang="en-ID" sz="2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sklearn.metrics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r2_score</a:t>
            </a:r>
          </a:p>
          <a:p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sklearn.metrics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mean_squared_error</a:t>
            </a:r>
            <a:r>
              <a:rPr lang="en-ID" sz="2800" dirty="0">
                <a:solidFill>
                  <a:srgbClr val="ABB2BF"/>
                </a:solidFill>
                <a:latin typeface="Consolas" panose="020B0609020204030204" pitchFamily="49" charset="0"/>
              </a:rPr>
              <a:t>, r2_score</a:t>
            </a:r>
            <a:endParaRPr lang="en-ID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3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85720"/>
            <a:ext cx="10515600" cy="1325562"/>
          </a:xfrm>
        </p:spPr>
        <p:txBody>
          <a:bodyPr/>
          <a:lstStyle/>
          <a:p>
            <a:pPr algn="ctr"/>
            <a:r>
              <a:rPr lang="en-ID" b="1" i="1" dirty="0">
                <a:solidFill>
                  <a:srgbClr val="FFC000"/>
                </a:solidFill>
                <a:latin typeface="Bodoni MT" panose="02070603080606020203" pitchFamily="18" charset="0"/>
              </a:rPr>
              <a:t>Logic of Code 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5D9E8-1960-4EF9-978C-6382E9D06468}"/>
              </a:ext>
            </a:extLst>
          </p:cNvPr>
          <p:cNvSpPr/>
          <p:nvPr/>
        </p:nvSpPr>
        <p:spPr>
          <a:xfrm>
            <a:off x="210207" y="1502688"/>
            <a:ext cx="119817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data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pd.read_csv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"data\JaipurFinalCleanData.csv"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data.dropna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inplace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#Check weather Any row's data missing or not if missing that fill it 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X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data[[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Features of dataset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y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data[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'meandewptm_2'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#Our target for Predict 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train_test_split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(X, y,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test_size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0.7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random_state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42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Splitting data into training and testing sets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model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LinearRegression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Initialize the linear regression model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model.fit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#feed the training data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Model Evaluation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Predicting on the testing set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0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4493"/>
            <a:ext cx="10515600" cy="1325562"/>
          </a:xfrm>
        </p:spPr>
        <p:txBody>
          <a:bodyPr/>
          <a:lstStyle/>
          <a:p>
            <a:pPr algn="ctr"/>
            <a:r>
              <a:rPr lang="en-ID" b="1" i="1" dirty="0">
                <a:solidFill>
                  <a:srgbClr val="FFC000"/>
                </a:solidFill>
                <a:latin typeface="Bodoni MT" panose="02070603080606020203" pitchFamily="18" charset="0"/>
              </a:rPr>
              <a:t>Python Code of Working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E5A06-C2E6-4DDF-9A69-09D29FFC573F}"/>
              </a:ext>
            </a:extLst>
          </p:cNvPr>
          <p:cNvSpPr/>
          <p:nvPr/>
        </p:nvSpPr>
        <p:spPr>
          <a:xfrm>
            <a:off x="94593" y="1256347"/>
            <a:ext cx="12444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61AFEF"/>
                </a:solidFill>
                <a:latin typeface="Consolas" panose="020B0609020204030204" pitchFamily="49" charset="0"/>
              </a:rPr>
              <a:t>dewpt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dataOP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data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pd.read_csv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"data\JaipurFinalCleanData.csv"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data.dropna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inplace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#Check weather Any row's data missing or not if missing that fill it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X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data[[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Features of dataset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y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data[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'meandewptm_2'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#Our target for Predict 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train_test_split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(X, y,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test_size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0.7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random_state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42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Splitting data into training and testing sets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model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LinearRegression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Initialize the linear regression model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model.fit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#feed the training data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Model Evaluation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Predicting on the testing set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4493"/>
            <a:ext cx="10515600" cy="1325562"/>
          </a:xfrm>
        </p:spPr>
        <p:txBody>
          <a:bodyPr/>
          <a:lstStyle/>
          <a:p>
            <a:pPr algn="ctr"/>
            <a:r>
              <a:rPr lang="en-ID" b="1" i="1" dirty="0">
                <a:solidFill>
                  <a:srgbClr val="FFC000"/>
                </a:solidFill>
                <a:latin typeface="Bodoni MT" panose="02070603080606020203" pitchFamily="18" charset="0"/>
              </a:rPr>
              <a:t>Python Code of Working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E5A06-C2E6-4DDF-9A69-09D29FFC573F}"/>
              </a:ext>
            </a:extLst>
          </p:cNvPr>
          <p:cNvSpPr/>
          <p:nvPr/>
        </p:nvSpPr>
        <p:spPr>
          <a:xfrm>
            <a:off x="94593" y="1256347"/>
            <a:ext cx="12444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4A65D-39A1-4D2C-B129-B202BCE93AA9}"/>
              </a:ext>
            </a:extLst>
          </p:cNvPr>
          <p:cNvSpPr/>
          <p:nvPr/>
        </p:nvSpPr>
        <p:spPr>
          <a:xfrm>
            <a:off x="94593" y="1058687"/>
            <a:ext cx="120974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pd.DataFrame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([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dataOP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], 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columns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Prediction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Assuming </a:t>
            </a:r>
            <a:r>
              <a:rPr lang="en-ID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new_data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 contains the features (Temperature, Humidity, Pressure, </a:t>
            </a:r>
            <a:r>
              <a:rPr lang="en-ID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AirSpeed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, </a:t>
            </a:r>
            <a:r>
              <a:rPr lang="en-ID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RainToday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) for a new day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prediction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our predicted data :) 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prediction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EFFDC-715D-4D42-ACDD-ADF7B63DC756}"/>
              </a:ext>
            </a:extLst>
          </p:cNvPr>
          <p:cNvSpPr/>
          <p:nvPr/>
        </p:nvSpPr>
        <p:spPr>
          <a:xfrm>
            <a:off x="94593" y="3564671"/>
            <a:ext cx="116259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61AFEF"/>
                </a:solidFill>
                <a:latin typeface="Consolas" panose="020B0609020204030204" pitchFamily="49" charset="0"/>
              </a:rPr>
              <a:t>temp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dataOP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pd.read_csv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"data\JaipurFinalCleanData.csv"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X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]]  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y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meantempm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  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train_test_split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(X, y,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test_size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0.2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random_state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42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model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LinearRegression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4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8520" y="254493"/>
            <a:ext cx="10515600" cy="1325562"/>
          </a:xfrm>
        </p:spPr>
        <p:txBody>
          <a:bodyPr/>
          <a:lstStyle/>
          <a:p>
            <a:pPr algn="ctr"/>
            <a:r>
              <a:rPr lang="en-ID" b="1" i="1" dirty="0">
                <a:solidFill>
                  <a:srgbClr val="FFC000"/>
                </a:solidFill>
                <a:latin typeface="Bodoni MT" panose="02070603080606020203" pitchFamily="18" charset="0"/>
              </a:rPr>
              <a:t>Python Code of Working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E5A06-C2E6-4DDF-9A69-09D29FFC573F}"/>
              </a:ext>
            </a:extLst>
          </p:cNvPr>
          <p:cNvSpPr/>
          <p:nvPr/>
        </p:nvSpPr>
        <p:spPr>
          <a:xfrm>
            <a:off x="114913" y="1256347"/>
            <a:ext cx="12444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4A65D-39A1-4D2C-B129-B202BCE93AA9}"/>
              </a:ext>
            </a:extLst>
          </p:cNvPr>
          <p:cNvSpPr/>
          <p:nvPr/>
        </p:nvSpPr>
        <p:spPr>
          <a:xfrm>
            <a:off x="114913" y="1058687"/>
            <a:ext cx="1209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30C08-3981-4266-9B91-4BCBD9F31D78}"/>
              </a:ext>
            </a:extLst>
          </p:cNvPr>
          <p:cNvSpPr/>
          <p:nvPr/>
        </p:nvSpPr>
        <p:spPr>
          <a:xfrm>
            <a:off x="20320" y="917274"/>
            <a:ext cx="1268205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model.fit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mse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mean_squared_error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r_squared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r2_score(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pd.DataFrame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([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dataOP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], 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columns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Making prediction for the new day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prediction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print("Predicted Mean Tomorrow's Temperature:", prediction)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prediction</a:t>
            </a:r>
          </a:p>
          <a:p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61AFEF"/>
                </a:solidFill>
                <a:latin typeface="Consolas" panose="020B0609020204030204" pitchFamily="49" charset="0"/>
              </a:rPr>
              <a:t>rainfall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pd.read_csv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"data\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JaipurFinalCleanData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 _NextDay.csv"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X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]]  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y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weather_data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'precipm_2_B_nextday'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  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train_test_split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(X, y,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test_size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0.2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D19A66"/>
                </a:solidFill>
                <a:latin typeface="Consolas" panose="020B0609020204030204" pitchFamily="49" charset="0"/>
              </a:rPr>
              <a:t>random_state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42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</a:t>
            </a:r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0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D115DE-CDCA-4934-90A9-0D1B9AED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4493"/>
            <a:ext cx="10515600" cy="1325562"/>
          </a:xfrm>
        </p:spPr>
        <p:txBody>
          <a:bodyPr/>
          <a:lstStyle/>
          <a:p>
            <a:pPr algn="ctr"/>
            <a:r>
              <a:rPr lang="en-ID" b="1" i="1" dirty="0">
                <a:solidFill>
                  <a:srgbClr val="FFC000"/>
                </a:solidFill>
                <a:latin typeface="Bodoni MT" panose="02070603080606020203" pitchFamily="18" charset="0"/>
              </a:rPr>
              <a:t>Python Code of Working</a:t>
            </a:r>
            <a:br>
              <a:rPr lang="en-ID" b="1" dirty="0">
                <a:solidFill>
                  <a:schemeClr val="bg1">
                    <a:lumMod val="95000"/>
                  </a:schemeClr>
                </a:solidFill>
              </a:rPr>
            </a:b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BE987-518F-4118-B5ED-C51B66574874}"/>
              </a:ext>
            </a:extLst>
          </p:cNvPr>
          <p:cNvSpPr/>
          <p:nvPr/>
        </p:nvSpPr>
        <p:spPr>
          <a:xfrm>
            <a:off x="271305" y="1305342"/>
            <a:ext cx="115957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model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LogisticRegression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model.fit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y_train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y_pred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X_test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print("Precipitation on test data : ",</a:t>
            </a:r>
            <a:r>
              <a:rPr lang="en-ID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y_pred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)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pd.DataFrame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([data], </a:t>
            </a:r>
            <a:r>
              <a:rPr lang="en-ID" dirty="0">
                <a:solidFill>
                  <a:srgbClr val="D19A66"/>
                </a:solidFill>
                <a:latin typeface="Consolas" panose="020B0609020204030204" pitchFamily="49" charset="0"/>
              </a:rPr>
              <a:t>columns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maxtempm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 err="1">
                <a:solidFill>
                  <a:srgbClr val="98C379"/>
                </a:solidFill>
                <a:latin typeface="Consolas" panose="020B0609020204030204" pitchFamily="49" charset="0"/>
              </a:rPr>
              <a:t>mintempm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'minhumidity_1'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'mindewptm_1'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'maxpressurem_1'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98C379"/>
                </a:solidFill>
                <a:latin typeface="Consolas" panose="020B0609020204030204" pitchFamily="49" charset="0"/>
              </a:rPr>
              <a:t>'minpressurem_1'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i="1" dirty="0">
                <a:solidFill>
                  <a:srgbClr val="5C6370"/>
                </a:solidFill>
                <a:latin typeface="Consolas" panose="020B0609020204030204" pitchFamily="49" charset="0"/>
              </a:rPr>
              <a:t># Making prediction for the new day</a:t>
            </a:r>
            <a:endParaRPr lang="en-ID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prediction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model.predict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ABB2BF"/>
                </a:solidFill>
                <a:latin typeface="Consolas" panose="020B0609020204030204" pitchFamily="49" charset="0"/>
              </a:rPr>
              <a:t>new_data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 prediction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0E5A06-C2E6-4DDF-9A69-09D29FFC573F}"/>
              </a:ext>
            </a:extLst>
          </p:cNvPr>
          <p:cNvSpPr/>
          <p:nvPr/>
        </p:nvSpPr>
        <p:spPr>
          <a:xfrm>
            <a:off x="94593" y="1256347"/>
            <a:ext cx="12444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4A65D-39A1-4D2C-B129-B202BCE93AA9}"/>
              </a:ext>
            </a:extLst>
          </p:cNvPr>
          <p:cNvSpPr/>
          <p:nvPr/>
        </p:nvSpPr>
        <p:spPr>
          <a:xfrm>
            <a:off x="441434" y="887015"/>
            <a:ext cx="1209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endParaRPr lang="en-ID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FC2FE-EDC0-4BD8-89F9-11416700539B}"/>
              </a:ext>
            </a:extLst>
          </p:cNvPr>
          <p:cNvSpPr/>
          <p:nvPr/>
        </p:nvSpPr>
        <p:spPr>
          <a:xfrm>
            <a:off x="1177939" y="2228671"/>
            <a:ext cx="1027755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r>
              <a:rPr lang="en-U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</a:t>
            </a:r>
            <a:endParaRPr lang="en-US" sz="15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739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1320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Bodoni MT</vt:lpstr>
      <vt:lpstr>Calibri</vt:lpstr>
      <vt:lpstr>Calibri Light</vt:lpstr>
      <vt:lpstr>Consolas</vt:lpstr>
      <vt:lpstr>Wingdings</vt:lpstr>
      <vt:lpstr>Office Theme</vt:lpstr>
      <vt:lpstr>Modules Used  </vt:lpstr>
      <vt:lpstr>Logic of Code  </vt:lpstr>
      <vt:lpstr>Python Code of Working </vt:lpstr>
      <vt:lpstr>Python Code of Working </vt:lpstr>
      <vt:lpstr>Python Code of Working </vt:lpstr>
      <vt:lpstr>Python Code of Working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Dhyey Raval</dc:creator>
  <cp:lastModifiedBy>LEGION</cp:lastModifiedBy>
  <cp:revision>7</cp:revision>
  <dcterms:created xsi:type="dcterms:W3CDTF">2024-04-07T18:09:01Z</dcterms:created>
  <dcterms:modified xsi:type="dcterms:W3CDTF">2024-04-09T12:37:55Z</dcterms:modified>
</cp:coreProperties>
</file>