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71" r:id="rId2"/>
    <p:sldId id="257" r:id="rId3"/>
    <p:sldId id="270" r:id="rId4"/>
    <p:sldId id="259" r:id="rId5"/>
    <p:sldId id="260" r:id="rId6"/>
    <p:sldId id="263" r:id="rId7"/>
    <p:sldId id="261" r:id="rId8"/>
    <p:sldId id="276" r:id="rId9"/>
    <p:sldId id="266" r:id="rId10"/>
    <p:sldId id="272" r:id="rId11"/>
    <p:sldId id="275" r:id="rId12"/>
    <p:sldId id="278" r:id="rId13"/>
    <p:sldId id="274" r:id="rId14"/>
    <p:sldId id="262" r:id="rId15"/>
    <p:sldId id="267" r:id="rId16"/>
    <p:sldId id="27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62282-D639-43F0-AAD6-266DE59BB119}" v="533" dt="2024-10-24T02:21:34.083"/>
    <p1510:client id="{1F659929-8CCC-8B05-EA9C-02ECDCF9F781}" v="192" dt="2024-10-23T03:13:00.889"/>
    <p1510:client id="{256D86AD-C54C-D284-3512-51E60CFAD7A4}" v="86" dt="2024-10-23T16:02:28.533"/>
    <p1510:client id="{822B8D0A-AB82-3869-8C97-459342B7E7BF}" v="371" dt="2024-10-24T00:05:56.955"/>
    <p1510:client id="{8553D401-C26D-5716-68B7-0425EA5628FF}" v="1944" dt="2024-10-23T03:13:48.693"/>
    <p1510:client id="{8762D53D-9502-3803-71D3-03909444B8A3}" v="13" dt="2024-10-24T01:54:17.729"/>
    <p1510:client id="{BA53B5E2-C8D3-41E0-E518-FF21F2622DB7}" v="2" dt="2024-10-23T20:57:00.748"/>
    <p1510:client id="{BF20E9B1-D7BA-04EE-30FC-C5CE7698B064}" v="21" dt="2024-10-23T02:28:54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2" autoAdjust="0"/>
    <p:restoredTop sz="94660"/>
  </p:normalViewPr>
  <p:slideViewPr>
    <p:cSldViewPr snapToGrid="0">
      <p:cViewPr>
        <p:scale>
          <a:sx n="94" d="100"/>
          <a:sy n="94" d="100"/>
        </p:scale>
        <p:origin x="250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1F659929-8CCC-8B05-EA9C-02ECDCF9F781}"/>
    <pc:docChg chg="addSld delSld modSld">
      <pc:chgData name="Guest User" userId="" providerId="Windows Live" clId="Web-{1F659929-8CCC-8B05-EA9C-02ECDCF9F781}" dt="2024-10-23T03:13:00.889" v="188" actId="20577"/>
      <pc:docMkLst>
        <pc:docMk/>
      </pc:docMkLst>
      <pc:sldChg chg="modSp">
        <pc:chgData name="Guest User" userId="" providerId="Windows Live" clId="Web-{1F659929-8CCC-8B05-EA9C-02ECDCF9F781}" dt="2024-10-23T03:13:00.889" v="188" actId="20577"/>
        <pc:sldMkLst>
          <pc:docMk/>
          <pc:sldMk cId="965614035" sldId="262"/>
        </pc:sldMkLst>
        <pc:spChg chg="mod">
          <ac:chgData name="Guest User" userId="" providerId="Windows Live" clId="Web-{1F659929-8CCC-8B05-EA9C-02ECDCF9F781}" dt="2024-10-23T03:13:00.889" v="188" actId="20577"/>
          <ac:spMkLst>
            <pc:docMk/>
            <pc:sldMk cId="965614035" sldId="262"/>
            <ac:spMk id="3" creationId="{00000000-0000-0000-0000-000000000000}"/>
          </ac:spMkLst>
        </pc:spChg>
      </pc:sldChg>
      <pc:sldChg chg="modSp">
        <pc:chgData name="Guest User" userId="" providerId="Windows Live" clId="Web-{1F659929-8CCC-8B05-EA9C-02ECDCF9F781}" dt="2024-10-23T03:10:19.824" v="185" actId="20577"/>
        <pc:sldMkLst>
          <pc:docMk/>
          <pc:sldMk cId="88013920" sldId="266"/>
        </pc:sldMkLst>
        <pc:spChg chg="mod">
          <ac:chgData name="Guest User" userId="" providerId="Windows Live" clId="Web-{1F659929-8CCC-8B05-EA9C-02ECDCF9F781}" dt="2024-10-23T03:10:19.824" v="185" actId="20577"/>
          <ac:spMkLst>
            <pc:docMk/>
            <pc:sldMk cId="88013920" sldId="266"/>
            <ac:spMk id="3" creationId="{00000000-0000-0000-0000-000000000000}"/>
          </ac:spMkLst>
        </pc:spChg>
      </pc:sldChg>
      <pc:sldChg chg="modSp">
        <pc:chgData name="Guest User" userId="" providerId="Windows Live" clId="Web-{1F659929-8CCC-8B05-EA9C-02ECDCF9F781}" dt="2024-10-23T02:27:04.260" v="11" actId="20577"/>
        <pc:sldMkLst>
          <pc:docMk/>
          <pc:sldMk cId="2048402182" sldId="270"/>
        </pc:sldMkLst>
        <pc:spChg chg="mod">
          <ac:chgData name="Guest User" userId="" providerId="Windows Live" clId="Web-{1F659929-8CCC-8B05-EA9C-02ECDCF9F781}" dt="2024-10-23T02:27:04.260" v="11" actId="20577"/>
          <ac:spMkLst>
            <pc:docMk/>
            <pc:sldMk cId="2048402182" sldId="270"/>
            <ac:spMk id="3" creationId="{00000000-0000-0000-0000-000000000000}"/>
          </ac:spMkLst>
        </pc:spChg>
      </pc:sldChg>
      <pc:sldChg chg="addSp delSp modSp">
        <pc:chgData name="Guest User" userId="" providerId="Windows Live" clId="Web-{1F659929-8CCC-8B05-EA9C-02ECDCF9F781}" dt="2024-10-23T02:43:16.325" v="38" actId="1076"/>
        <pc:sldMkLst>
          <pc:docMk/>
          <pc:sldMk cId="2597814222" sldId="274"/>
        </pc:sldMkLst>
        <pc:spChg chg="mod">
          <ac:chgData name="Guest User" userId="" providerId="Windows Live" clId="Web-{1F659929-8CCC-8B05-EA9C-02ECDCF9F781}" dt="2024-10-23T02:41:45.011" v="31" actId="20577"/>
          <ac:spMkLst>
            <pc:docMk/>
            <pc:sldMk cId="2597814222" sldId="274"/>
            <ac:spMk id="2" creationId="{27B3BFEF-836A-CF87-70C8-7016C2974461}"/>
          </ac:spMkLst>
        </pc:spChg>
        <pc:spChg chg="del">
          <ac:chgData name="Guest User" userId="" providerId="Windows Live" clId="Web-{1F659929-8CCC-8B05-EA9C-02ECDCF9F781}" dt="2024-10-23T02:42:41.355" v="33"/>
          <ac:spMkLst>
            <pc:docMk/>
            <pc:sldMk cId="2597814222" sldId="274"/>
            <ac:spMk id="10" creationId="{DE984C39-446E-13F6-533E-70A298AFC3F0}"/>
          </ac:spMkLst>
        </pc:spChg>
        <pc:picChg chg="add mod ord">
          <ac:chgData name="Guest User" userId="" providerId="Windows Live" clId="Web-{1F659929-8CCC-8B05-EA9C-02ECDCF9F781}" dt="2024-10-23T02:42:51.153" v="35" actId="14100"/>
          <ac:picMkLst>
            <pc:docMk/>
            <pc:sldMk cId="2597814222" sldId="274"/>
            <ac:picMk id="3" creationId="{F8E15DC9-0A67-1667-CCC9-53E1941FE570}"/>
          </ac:picMkLst>
        </pc:picChg>
        <pc:picChg chg="add mod">
          <ac:chgData name="Guest User" userId="" providerId="Windows Live" clId="Web-{1F659929-8CCC-8B05-EA9C-02ECDCF9F781}" dt="2024-10-23T02:43:16.325" v="38" actId="1076"/>
          <ac:picMkLst>
            <pc:docMk/>
            <pc:sldMk cId="2597814222" sldId="274"/>
            <ac:picMk id="7" creationId="{1FEB9F94-AF6C-BBF3-8F0A-3A0517D44A6E}"/>
          </ac:picMkLst>
        </pc:picChg>
      </pc:sldChg>
      <pc:sldChg chg="addSp delSp modSp add del replId">
        <pc:chgData name="Guest User" userId="" providerId="Windows Live" clId="Web-{1F659929-8CCC-8B05-EA9C-02ECDCF9F781}" dt="2024-10-23T02:45:40.390" v="47"/>
        <pc:sldMkLst>
          <pc:docMk/>
          <pc:sldMk cId="998440112" sldId="276"/>
        </pc:sldMkLst>
        <pc:spChg chg="add mod">
          <ac:chgData name="Guest User" userId="" providerId="Windows Live" clId="Web-{1F659929-8CCC-8B05-EA9C-02ECDCF9F781}" dt="2024-10-23T02:45:12.952" v="46"/>
          <ac:spMkLst>
            <pc:docMk/>
            <pc:sldMk cId="998440112" sldId="276"/>
            <ac:spMk id="8" creationId="{6777E509-EEB5-6CA6-849D-A28F537CADF4}"/>
          </ac:spMkLst>
        </pc:spChg>
        <pc:spChg chg="del">
          <ac:chgData name="Guest User" userId="" providerId="Windows Live" clId="Web-{1F659929-8CCC-8B05-EA9C-02ECDCF9F781}" dt="2024-10-23T02:43:56.669" v="39"/>
          <ac:spMkLst>
            <pc:docMk/>
            <pc:sldMk cId="998440112" sldId="276"/>
            <ac:spMk id="10" creationId="{DE984C39-446E-13F6-533E-70A298AFC3F0}"/>
          </ac:spMkLst>
        </pc:spChg>
        <pc:picChg chg="add del mod ord">
          <ac:chgData name="Guest User" userId="" providerId="Windows Live" clId="Web-{1F659929-8CCC-8B05-EA9C-02ECDCF9F781}" dt="2024-10-23T02:45:12.952" v="46"/>
          <ac:picMkLst>
            <pc:docMk/>
            <pc:sldMk cId="998440112" sldId="276"/>
            <ac:picMk id="3" creationId="{B0125F1F-B967-DE88-3DA8-2570254344E8}"/>
          </ac:picMkLst>
        </pc:picChg>
      </pc:sldChg>
      <pc:sldChg chg="modSp add replId">
        <pc:chgData name="Guest User" userId="" providerId="Windows Live" clId="Web-{1F659929-8CCC-8B05-EA9C-02ECDCF9F781}" dt="2024-10-23T03:05:12.818" v="71" actId="20577"/>
        <pc:sldMkLst>
          <pc:docMk/>
          <pc:sldMk cId="4197639549" sldId="277"/>
        </pc:sldMkLst>
        <pc:spChg chg="mod">
          <ac:chgData name="Guest User" userId="" providerId="Windows Live" clId="Web-{1F659929-8CCC-8B05-EA9C-02ECDCF9F781}" dt="2024-10-23T03:02:50.784" v="50" actId="20577"/>
          <ac:spMkLst>
            <pc:docMk/>
            <pc:sldMk cId="4197639549" sldId="277"/>
            <ac:spMk id="2" creationId="{00000000-0000-0000-0000-000000000000}"/>
          </ac:spMkLst>
        </pc:spChg>
        <pc:spChg chg="mod">
          <ac:chgData name="Guest User" userId="" providerId="Windows Live" clId="Web-{1F659929-8CCC-8B05-EA9C-02ECDCF9F781}" dt="2024-10-23T03:05:12.818" v="71" actId="20577"/>
          <ac:spMkLst>
            <pc:docMk/>
            <pc:sldMk cId="4197639549" sldId="277"/>
            <ac:spMk id="3" creationId="{00000000-0000-0000-0000-000000000000}"/>
          </ac:spMkLst>
        </pc:spChg>
      </pc:sldChg>
    </pc:docChg>
  </pc:docChgLst>
  <pc:docChgLst>
    <pc:chgData clId="Web-{78B212BF-FD94-234B-CBEA-52D9D543C75E}"/>
    <pc:docChg chg="modSld">
      <pc:chgData name="" userId="" providerId="" clId="Web-{78B212BF-FD94-234B-CBEA-52D9D543C75E}" dt="2024-10-22T01:46:52.868" v="6" actId="20577"/>
      <pc:docMkLst>
        <pc:docMk/>
      </pc:docMkLst>
      <pc:sldChg chg="modSp">
        <pc:chgData name="" userId="" providerId="" clId="Web-{78B212BF-FD94-234B-CBEA-52D9D543C75E}" dt="2024-10-22T01:46:52.868" v="6" actId="20577"/>
        <pc:sldMkLst>
          <pc:docMk/>
          <pc:sldMk cId="2048402182" sldId="270"/>
        </pc:sldMkLst>
        <pc:spChg chg="mod">
          <ac:chgData name="" userId="" providerId="" clId="Web-{78B212BF-FD94-234B-CBEA-52D9D543C75E}" dt="2024-10-22T01:46:52.868" v="6" actId="20577"/>
          <ac:spMkLst>
            <pc:docMk/>
            <pc:sldMk cId="2048402182" sldId="270"/>
            <ac:spMk id="3" creationId="{00000000-0000-0000-0000-000000000000}"/>
          </ac:spMkLst>
        </pc:spChg>
      </pc:sldChg>
    </pc:docChg>
  </pc:docChgLst>
  <pc:docChgLst>
    <pc:chgData name="Guest User" providerId="Windows Live" clId="Web-{8553D401-C26D-5716-68B7-0425EA5628FF}"/>
    <pc:docChg chg="addSld delSld modSld sldOrd">
      <pc:chgData name="Guest User" userId="" providerId="Windows Live" clId="Web-{8553D401-C26D-5716-68B7-0425EA5628FF}" dt="2024-10-23T03:13:48.693" v="1927" actId="20577"/>
      <pc:docMkLst>
        <pc:docMk/>
      </pc:docMkLst>
      <pc:sldChg chg="modSp">
        <pc:chgData name="Guest User" userId="" providerId="Windows Live" clId="Web-{8553D401-C26D-5716-68B7-0425EA5628FF}" dt="2024-10-23T02:30:05.186" v="732" actId="20577"/>
        <pc:sldMkLst>
          <pc:docMk/>
          <pc:sldMk cId="3584558876" sldId="258"/>
        </pc:sldMkLst>
        <pc:spChg chg="mod">
          <ac:chgData name="Guest User" userId="" providerId="Windows Live" clId="Web-{8553D401-C26D-5716-68B7-0425EA5628FF}" dt="2024-10-23T02:30:05.186" v="732" actId="20577"/>
          <ac:spMkLst>
            <pc:docMk/>
            <pc:sldMk cId="3584558876" sldId="258"/>
            <ac:spMk id="3" creationId="{00000000-0000-0000-0000-000000000000}"/>
          </ac:spMkLst>
        </pc:spChg>
      </pc:sldChg>
      <pc:sldChg chg="modSp">
        <pc:chgData name="Guest User" userId="" providerId="Windows Live" clId="Web-{8553D401-C26D-5716-68B7-0425EA5628FF}" dt="2024-10-22T23:35:37.938" v="721" actId="20577"/>
        <pc:sldMkLst>
          <pc:docMk/>
          <pc:sldMk cId="2584906082" sldId="260"/>
        </pc:sldMkLst>
        <pc:spChg chg="mod">
          <ac:chgData name="Guest User" userId="" providerId="Windows Live" clId="Web-{8553D401-C26D-5716-68B7-0425EA5628FF}" dt="2024-10-22T23:35:37.938" v="721" actId="20577"/>
          <ac:spMkLst>
            <pc:docMk/>
            <pc:sldMk cId="2584906082" sldId="260"/>
            <ac:spMk id="3" creationId="{00000000-0000-0000-0000-000000000000}"/>
          </ac:spMkLst>
        </pc:spChg>
      </pc:sldChg>
      <pc:sldChg chg="modSp">
        <pc:chgData name="Guest User" userId="" providerId="Windows Live" clId="Web-{8553D401-C26D-5716-68B7-0425EA5628FF}" dt="2024-10-23T03:03:03.961" v="1002" actId="20577"/>
        <pc:sldMkLst>
          <pc:docMk/>
          <pc:sldMk cId="1455724134" sldId="263"/>
        </pc:sldMkLst>
        <pc:spChg chg="mod">
          <ac:chgData name="Guest User" userId="" providerId="Windows Live" clId="Web-{8553D401-C26D-5716-68B7-0425EA5628FF}" dt="2024-10-23T03:03:03.961" v="1002" actId="20577"/>
          <ac:spMkLst>
            <pc:docMk/>
            <pc:sldMk cId="1455724134" sldId="263"/>
            <ac:spMk id="2" creationId="{00000000-0000-0000-0000-000000000000}"/>
          </ac:spMkLst>
        </pc:spChg>
      </pc:sldChg>
      <pc:sldChg chg="addSp modSp del">
        <pc:chgData name="Guest User" userId="" providerId="Windows Live" clId="Web-{8553D401-C26D-5716-68B7-0425EA5628FF}" dt="2024-10-23T02:49:40.828" v="839"/>
        <pc:sldMkLst>
          <pc:docMk/>
          <pc:sldMk cId="3876141276" sldId="264"/>
        </pc:sldMkLst>
        <pc:spChg chg="mod">
          <ac:chgData name="Guest User" userId="" providerId="Windows Live" clId="Web-{8553D401-C26D-5716-68B7-0425EA5628FF}" dt="2024-10-23T02:41:19.435" v="767" actId="20577"/>
          <ac:spMkLst>
            <pc:docMk/>
            <pc:sldMk cId="3876141276" sldId="264"/>
            <ac:spMk id="2" creationId="{00000000-0000-0000-0000-000000000000}"/>
          </ac:spMkLst>
        </pc:spChg>
        <pc:picChg chg="add mod">
          <ac:chgData name="Guest User" userId="" providerId="Windows Live" clId="Web-{8553D401-C26D-5716-68B7-0425EA5628FF}" dt="2024-10-23T02:42:37.972" v="791" actId="1076"/>
          <ac:picMkLst>
            <pc:docMk/>
            <pc:sldMk cId="3876141276" sldId="264"/>
            <ac:picMk id="4" creationId="{6D452780-5B2F-3519-1C6B-D812ADA4344D}"/>
          </ac:picMkLst>
        </pc:picChg>
      </pc:sldChg>
      <pc:sldChg chg="modSp del ord">
        <pc:chgData name="Guest User" userId="" providerId="Windows Live" clId="Web-{8553D401-C26D-5716-68B7-0425EA5628FF}" dt="2024-10-23T02:52:50.138" v="889"/>
        <pc:sldMkLst>
          <pc:docMk/>
          <pc:sldMk cId="2556485214" sldId="265"/>
        </pc:sldMkLst>
        <pc:spChg chg="mod">
          <ac:chgData name="Guest User" userId="" providerId="Windows Live" clId="Web-{8553D401-C26D-5716-68B7-0425EA5628FF}" dt="2024-10-23T02:52:29.746" v="881" actId="20577"/>
          <ac:spMkLst>
            <pc:docMk/>
            <pc:sldMk cId="2556485214" sldId="265"/>
            <ac:spMk id="3" creationId="{00000000-0000-0000-0000-000000000000}"/>
          </ac:spMkLst>
        </pc:spChg>
      </pc:sldChg>
      <pc:sldChg chg="modSp">
        <pc:chgData name="Guest User" userId="" providerId="Windows Live" clId="Web-{8553D401-C26D-5716-68B7-0425EA5628FF}" dt="2024-10-23T02:57:13.187" v="987" actId="20577"/>
        <pc:sldMkLst>
          <pc:docMk/>
          <pc:sldMk cId="88013920" sldId="266"/>
        </pc:sldMkLst>
        <pc:spChg chg="mod">
          <ac:chgData name="Guest User" userId="" providerId="Windows Live" clId="Web-{8553D401-C26D-5716-68B7-0425EA5628FF}" dt="2024-10-23T02:52:10.495" v="875" actId="20577"/>
          <ac:spMkLst>
            <pc:docMk/>
            <pc:sldMk cId="88013920" sldId="266"/>
            <ac:spMk id="2" creationId="{00000000-0000-0000-0000-000000000000}"/>
          </ac:spMkLst>
        </pc:spChg>
        <pc:spChg chg="mod">
          <ac:chgData name="Guest User" userId="" providerId="Windows Live" clId="Web-{8553D401-C26D-5716-68B7-0425EA5628FF}" dt="2024-10-23T02:57:13.187" v="987" actId="20577"/>
          <ac:spMkLst>
            <pc:docMk/>
            <pc:sldMk cId="88013920" sldId="266"/>
            <ac:spMk id="3" creationId="{00000000-0000-0000-0000-000000000000}"/>
          </ac:spMkLst>
        </pc:spChg>
      </pc:sldChg>
      <pc:sldChg chg="modSp">
        <pc:chgData name="Guest User" userId="" providerId="Windows Live" clId="Web-{8553D401-C26D-5716-68B7-0425EA5628FF}" dt="2024-10-23T03:13:48.693" v="1927" actId="20577"/>
        <pc:sldMkLst>
          <pc:docMk/>
          <pc:sldMk cId="3603197165" sldId="267"/>
        </pc:sldMkLst>
        <pc:spChg chg="mod">
          <ac:chgData name="Guest User" userId="" providerId="Windows Live" clId="Web-{8553D401-C26D-5716-68B7-0425EA5628FF}" dt="2024-10-23T03:13:48.693" v="1927" actId="20577"/>
          <ac:spMkLst>
            <pc:docMk/>
            <pc:sldMk cId="3603197165" sldId="267"/>
            <ac:spMk id="3" creationId="{00000000-0000-0000-0000-000000000000}"/>
          </ac:spMkLst>
        </pc:spChg>
      </pc:sldChg>
      <pc:sldChg chg="modSp">
        <pc:chgData name="Guest User" userId="" providerId="Windows Live" clId="Web-{8553D401-C26D-5716-68B7-0425EA5628FF}" dt="2024-10-22T23:01:53.396" v="340" actId="20577"/>
        <pc:sldMkLst>
          <pc:docMk/>
          <pc:sldMk cId="2048402182" sldId="270"/>
        </pc:sldMkLst>
        <pc:spChg chg="mod">
          <ac:chgData name="Guest User" userId="" providerId="Windows Live" clId="Web-{8553D401-C26D-5716-68B7-0425EA5628FF}" dt="2024-10-22T21:35:29.399" v="99" actId="20577"/>
          <ac:spMkLst>
            <pc:docMk/>
            <pc:sldMk cId="2048402182" sldId="270"/>
            <ac:spMk id="2" creationId="{00000000-0000-0000-0000-000000000000}"/>
          </ac:spMkLst>
        </pc:spChg>
        <pc:spChg chg="mod">
          <ac:chgData name="Guest User" userId="" providerId="Windows Live" clId="Web-{8553D401-C26D-5716-68B7-0425EA5628FF}" dt="2024-10-22T23:01:53.396" v="340" actId="20577"/>
          <ac:spMkLst>
            <pc:docMk/>
            <pc:sldMk cId="2048402182" sldId="270"/>
            <ac:spMk id="3" creationId="{00000000-0000-0000-0000-000000000000}"/>
          </ac:spMkLst>
        </pc:spChg>
      </pc:sldChg>
      <pc:sldChg chg="modSp">
        <pc:chgData name="Guest User" userId="" providerId="Windows Live" clId="Web-{8553D401-C26D-5716-68B7-0425EA5628FF}" dt="2024-10-23T03:02:19.177" v="998" actId="20577"/>
        <pc:sldMkLst>
          <pc:docMk/>
          <pc:sldMk cId="4043737824" sldId="271"/>
        </pc:sldMkLst>
        <pc:spChg chg="mod">
          <ac:chgData name="Guest User" userId="" providerId="Windows Live" clId="Web-{8553D401-C26D-5716-68B7-0425EA5628FF}" dt="2024-10-23T03:02:19.177" v="998" actId="20577"/>
          <ac:spMkLst>
            <pc:docMk/>
            <pc:sldMk cId="4043737824" sldId="271"/>
            <ac:spMk id="2" creationId="{78FD68DA-43BA-4508-8DE2-BA9BB7B2FA5B}"/>
          </ac:spMkLst>
        </pc:spChg>
      </pc:sldChg>
      <pc:sldChg chg="addSp modSp">
        <pc:chgData name="Guest User" userId="" providerId="Windows Live" clId="Web-{8553D401-C26D-5716-68B7-0425EA5628FF}" dt="2024-10-23T02:41:49.156" v="789" actId="20577"/>
        <pc:sldMkLst>
          <pc:docMk/>
          <pc:sldMk cId="2565999627" sldId="272"/>
        </pc:sldMkLst>
        <pc:spChg chg="mod">
          <ac:chgData name="Guest User" userId="" providerId="Windows Live" clId="Web-{8553D401-C26D-5716-68B7-0425EA5628FF}" dt="2024-10-23T02:41:49.156" v="789" actId="20577"/>
          <ac:spMkLst>
            <pc:docMk/>
            <pc:sldMk cId="2565999627" sldId="272"/>
            <ac:spMk id="2" creationId="{17034E74-E15F-63E6-56CA-66AB51D7F9D0}"/>
          </ac:spMkLst>
        </pc:spChg>
        <pc:picChg chg="mod">
          <ac:chgData name="Guest User" userId="" providerId="Windows Live" clId="Web-{8553D401-C26D-5716-68B7-0425EA5628FF}" dt="2024-10-23T02:32:57.651" v="747" actId="1076"/>
          <ac:picMkLst>
            <pc:docMk/>
            <pc:sldMk cId="2565999627" sldId="272"/>
            <ac:picMk id="7" creationId="{892E79CF-54D5-96A3-9EEA-9A2EC6679253}"/>
          </ac:picMkLst>
        </pc:picChg>
        <pc:picChg chg="add mod">
          <ac:chgData name="Guest User" userId="" providerId="Windows Live" clId="Web-{8553D401-C26D-5716-68B7-0425EA5628FF}" dt="2024-10-23T02:33:00.417" v="748" actId="1076"/>
          <ac:picMkLst>
            <pc:docMk/>
            <pc:sldMk cId="2565999627" sldId="272"/>
            <ac:picMk id="8" creationId="{99CB31E7-E84B-3868-0933-CC4F90CB0FC8}"/>
          </ac:picMkLst>
        </pc:picChg>
      </pc:sldChg>
      <pc:sldChg chg="modSp">
        <pc:chgData name="Guest User" userId="" providerId="Windows Live" clId="Web-{8553D401-C26D-5716-68B7-0425EA5628FF}" dt="2024-10-23T02:50:00.330" v="847" actId="1076"/>
        <pc:sldMkLst>
          <pc:docMk/>
          <pc:sldMk cId="2597814222" sldId="274"/>
        </pc:sldMkLst>
        <pc:spChg chg="mod">
          <ac:chgData name="Guest User" userId="" providerId="Windows Live" clId="Web-{8553D401-C26D-5716-68B7-0425EA5628FF}" dt="2024-10-23T02:49:56.220" v="846" actId="20577"/>
          <ac:spMkLst>
            <pc:docMk/>
            <pc:sldMk cId="2597814222" sldId="274"/>
            <ac:spMk id="2" creationId="{27B3BFEF-836A-CF87-70C8-7016C2974461}"/>
          </ac:spMkLst>
        </pc:spChg>
        <pc:picChg chg="mod">
          <ac:chgData name="Guest User" userId="" providerId="Windows Live" clId="Web-{8553D401-C26D-5716-68B7-0425EA5628FF}" dt="2024-10-23T02:50:00.330" v="847" actId="1076"/>
          <ac:picMkLst>
            <pc:docMk/>
            <pc:sldMk cId="2597814222" sldId="274"/>
            <ac:picMk id="3" creationId="{F8E15DC9-0A67-1667-CCC9-53E1941FE570}"/>
          </ac:picMkLst>
        </pc:picChg>
      </pc:sldChg>
      <pc:sldChg chg="modSp add replId">
        <pc:chgData name="Guest User" userId="" providerId="Windows Live" clId="Web-{8553D401-C26D-5716-68B7-0425EA5628FF}" dt="2024-10-23T02:57:10.500" v="986" actId="20577"/>
        <pc:sldMkLst>
          <pc:docMk/>
          <pc:sldMk cId="2199637295" sldId="276"/>
        </pc:sldMkLst>
        <pc:spChg chg="mod">
          <ac:chgData name="Guest User" userId="" providerId="Windows Live" clId="Web-{8553D401-C26D-5716-68B7-0425EA5628FF}" dt="2024-10-23T02:52:15.120" v="877" actId="20577"/>
          <ac:spMkLst>
            <pc:docMk/>
            <pc:sldMk cId="2199637295" sldId="276"/>
            <ac:spMk id="2" creationId="{00000000-0000-0000-0000-000000000000}"/>
          </ac:spMkLst>
        </pc:spChg>
        <pc:spChg chg="mod">
          <ac:chgData name="Guest User" userId="" providerId="Windows Live" clId="Web-{8553D401-C26D-5716-68B7-0425EA5628FF}" dt="2024-10-23T02:57:10.500" v="986" actId="20577"/>
          <ac:spMkLst>
            <pc:docMk/>
            <pc:sldMk cId="2199637295" sldId="276"/>
            <ac:spMk id="3" creationId="{00000000-0000-0000-0000-000000000000}"/>
          </ac:spMkLst>
        </pc:spChg>
      </pc:sldChg>
      <pc:sldChg chg="modSp new del">
        <pc:chgData name="Guest User" userId="" providerId="Windows Live" clId="Web-{8553D401-C26D-5716-68B7-0425EA5628FF}" dt="2024-10-23T02:44:39.355" v="838"/>
        <pc:sldMkLst>
          <pc:docMk/>
          <pc:sldMk cId="1739063482" sldId="277"/>
        </pc:sldMkLst>
        <pc:spChg chg="mod">
          <ac:chgData name="Guest User" userId="" providerId="Windows Live" clId="Web-{8553D401-C26D-5716-68B7-0425EA5628FF}" dt="2024-10-23T02:44:14.681" v="837" actId="20577"/>
          <ac:spMkLst>
            <pc:docMk/>
            <pc:sldMk cId="1739063482" sldId="277"/>
            <ac:spMk id="2" creationId="{07CCEE73-6405-FA0C-AB57-D05243214984}"/>
          </ac:spMkLst>
        </pc:spChg>
      </pc:sldChg>
      <pc:sldChg chg="modSp">
        <pc:chgData name="Guest User" userId="" providerId="Windows Live" clId="Web-{8553D401-C26D-5716-68B7-0425EA5628FF}" dt="2024-10-23T03:04:58" v="1184" actId="20577"/>
        <pc:sldMkLst>
          <pc:docMk/>
          <pc:sldMk cId="4197639549" sldId="277"/>
        </pc:sldMkLst>
        <pc:spChg chg="mod">
          <ac:chgData name="Guest User" userId="" providerId="Windows Live" clId="Web-{8553D401-C26D-5716-68B7-0425EA5628FF}" dt="2024-10-23T03:04:58" v="1184" actId="20577"/>
          <ac:spMkLst>
            <pc:docMk/>
            <pc:sldMk cId="4197639549" sldId="277"/>
            <ac:spMk id="3" creationId="{00000000-0000-0000-0000-000000000000}"/>
          </ac:spMkLst>
        </pc:spChg>
      </pc:sldChg>
    </pc:docChg>
  </pc:docChgLst>
  <pc:docChgLst>
    <pc:chgData name="Guest User" providerId="Windows Live" clId="Web-{7F9FDA2D-DFF5-8B8C-87C7-8108A4C7C071}"/>
    <pc:docChg chg="addSld modSld sldOrd">
      <pc:chgData name="Guest User" userId="" providerId="Windows Live" clId="Web-{7F9FDA2D-DFF5-8B8C-87C7-8108A4C7C071}" dt="2024-10-22T23:08:29.991" v="96" actId="14100"/>
      <pc:docMkLst>
        <pc:docMk/>
      </pc:docMkLst>
      <pc:sldChg chg="addSp modSp ord">
        <pc:chgData name="Guest User" userId="" providerId="Windows Live" clId="Web-{7F9FDA2D-DFF5-8B8C-87C7-8108A4C7C071}" dt="2024-10-22T22:59:44.889" v="55" actId="20577"/>
        <pc:sldMkLst>
          <pc:docMk/>
          <pc:sldMk cId="3876141276" sldId="264"/>
        </pc:sldMkLst>
      </pc:sldChg>
      <pc:sldChg chg="addSp delSp modSp">
        <pc:chgData name="Guest User" userId="" providerId="Windows Live" clId="Web-{7F9FDA2D-DFF5-8B8C-87C7-8108A4C7C071}" dt="2024-10-22T22:56:43.209" v="18" actId="1076"/>
        <pc:sldMkLst>
          <pc:docMk/>
          <pc:sldMk cId="2556485214" sldId="265"/>
        </pc:sldMkLst>
      </pc:sldChg>
      <pc:sldChg chg="ord">
        <pc:chgData name="Guest User" userId="" providerId="Windows Live" clId="Web-{7F9FDA2D-DFF5-8B8C-87C7-8108A4C7C071}" dt="2024-10-22T22:58:25.745" v="29"/>
        <pc:sldMkLst>
          <pc:docMk/>
          <pc:sldMk cId="88013920" sldId="266"/>
        </pc:sldMkLst>
      </pc:sldChg>
      <pc:sldChg chg="modSp new">
        <pc:chgData name="Guest User" userId="" providerId="Windows Live" clId="Web-{7F9FDA2D-DFF5-8B8C-87C7-8108A4C7C071}" dt="2024-10-22T23:04:46.637" v="71" actId="20577"/>
        <pc:sldMkLst>
          <pc:docMk/>
          <pc:sldMk cId="2565999627" sldId="272"/>
        </pc:sldMkLst>
        <pc:spChg chg="mod">
          <ac:chgData name="Guest User" userId="" providerId="Windows Live" clId="Web-{7F9FDA2D-DFF5-8B8C-87C7-8108A4C7C071}" dt="2024-10-22T23:04:46.637" v="71" actId="20577"/>
          <ac:spMkLst>
            <pc:docMk/>
            <pc:sldMk cId="2565999627" sldId="272"/>
            <ac:spMk id="2" creationId="{17034E74-E15F-63E6-56CA-66AB51D7F9D0}"/>
          </ac:spMkLst>
        </pc:spChg>
      </pc:sldChg>
      <pc:sldChg chg="modSp new">
        <pc:chgData name="Guest User" userId="" providerId="Windows Live" clId="Web-{7F9FDA2D-DFF5-8B8C-87C7-8108A4C7C071}" dt="2024-10-22T23:06:47.174" v="78" actId="20577"/>
        <pc:sldMkLst>
          <pc:docMk/>
          <pc:sldMk cId="2847970765" sldId="273"/>
        </pc:sldMkLst>
      </pc:sldChg>
      <pc:sldChg chg="addSp delSp modSp new">
        <pc:chgData name="Guest User" userId="" providerId="Windows Live" clId="Web-{7F9FDA2D-DFF5-8B8C-87C7-8108A4C7C071}" dt="2024-10-22T23:08:29.991" v="96" actId="14100"/>
        <pc:sldMkLst>
          <pc:docMk/>
          <pc:sldMk cId="2597814222" sldId="274"/>
        </pc:sldMkLst>
        <pc:spChg chg="mod">
          <ac:chgData name="Guest User" userId="" providerId="Windows Live" clId="Web-{7F9FDA2D-DFF5-8B8C-87C7-8108A4C7C071}" dt="2024-10-22T23:07:19.082" v="86" actId="20577"/>
          <ac:spMkLst>
            <pc:docMk/>
            <pc:sldMk cId="2597814222" sldId="274"/>
            <ac:spMk id="2" creationId="{27B3BFEF-836A-CF87-70C8-7016C2974461}"/>
          </ac:spMkLst>
        </pc:spChg>
      </pc:sldChg>
    </pc:docChg>
  </pc:docChgLst>
  <pc:docChgLst>
    <pc:chgData name="Guest User" providerId="Windows Live" clId="Web-{256D86AD-C54C-D284-3512-51E60CFAD7A4}"/>
    <pc:docChg chg="addSld delSld modSld sldOrd">
      <pc:chgData name="Guest User" userId="" providerId="Windows Live" clId="Web-{256D86AD-C54C-D284-3512-51E60CFAD7A4}" dt="2024-10-23T16:02:28.533" v="87" actId="20577"/>
      <pc:docMkLst>
        <pc:docMk/>
      </pc:docMkLst>
      <pc:sldChg chg="del">
        <pc:chgData name="Guest User" userId="" providerId="Windows Live" clId="Web-{256D86AD-C54C-D284-3512-51E60CFAD7A4}" dt="2024-10-23T15:47:22.182" v="75"/>
        <pc:sldMkLst>
          <pc:docMk/>
          <pc:sldMk cId="3584558876" sldId="258"/>
        </pc:sldMkLst>
      </pc:sldChg>
      <pc:sldChg chg="ord">
        <pc:chgData name="Guest User" userId="" providerId="Windows Live" clId="Web-{256D86AD-C54C-D284-3512-51E60CFAD7A4}" dt="2024-10-23T15:39:43.092" v="0"/>
        <pc:sldMkLst>
          <pc:docMk/>
          <pc:sldMk cId="3221241072" sldId="261"/>
        </pc:sldMkLst>
      </pc:sldChg>
      <pc:sldChg chg="modSp modNotes">
        <pc:chgData name="Guest User" userId="" providerId="Windows Live" clId="Web-{256D86AD-C54C-D284-3512-51E60CFAD7A4}" dt="2024-10-23T15:40:52.485" v="9"/>
        <pc:sldMkLst>
          <pc:docMk/>
          <pc:sldMk cId="1455724134" sldId="263"/>
        </pc:sldMkLst>
        <pc:spChg chg="mod">
          <ac:chgData name="Guest User" userId="" providerId="Windows Live" clId="Web-{256D86AD-C54C-D284-3512-51E60CFAD7A4}" dt="2024-10-23T15:40:40.578" v="4" actId="20577"/>
          <ac:spMkLst>
            <pc:docMk/>
            <pc:sldMk cId="1455724134" sldId="263"/>
            <ac:spMk id="3" creationId="{00000000-0000-0000-0000-000000000000}"/>
          </ac:spMkLst>
        </pc:spChg>
      </pc:sldChg>
      <pc:sldChg chg="modSp">
        <pc:chgData name="Guest User" userId="" providerId="Windows Live" clId="Web-{256D86AD-C54C-D284-3512-51E60CFAD7A4}" dt="2024-10-23T15:48:03.589" v="81" actId="20577"/>
        <pc:sldMkLst>
          <pc:docMk/>
          <pc:sldMk cId="88013920" sldId="266"/>
        </pc:sldMkLst>
        <pc:spChg chg="mod">
          <ac:chgData name="Guest User" userId="" providerId="Windows Live" clId="Web-{256D86AD-C54C-D284-3512-51E60CFAD7A4}" dt="2024-10-23T15:48:03.589" v="81" actId="20577"/>
          <ac:spMkLst>
            <pc:docMk/>
            <pc:sldMk cId="88013920" sldId="266"/>
            <ac:spMk id="3" creationId="{00000000-0000-0000-0000-000000000000}"/>
          </ac:spMkLst>
        </pc:spChg>
      </pc:sldChg>
      <pc:sldChg chg="modSp">
        <pc:chgData name="Guest User" userId="" providerId="Windows Live" clId="Web-{256D86AD-C54C-D284-3512-51E60CFAD7A4}" dt="2024-10-23T16:02:28.533" v="87" actId="20577"/>
        <pc:sldMkLst>
          <pc:docMk/>
          <pc:sldMk cId="2145395092" sldId="269"/>
        </pc:sldMkLst>
        <pc:spChg chg="mod">
          <ac:chgData name="Guest User" userId="" providerId="Windows Live" clId="Web-{256D86AD-C54C-D284-3512-51E60CFAD7A4}" dt="2024-10-23T16:02:28.533" v="87" actId="20577"/>
          <ac:spMkLst>
            <pc:docMk/>
            <pc:sldMk cId="2145395092" sldId="269"/>
            <ac:spMk id="3" creationId="{00000000-0000-0000-0000-000000000000}"/>
          </ac:spMkLst>
        </pc:spChg>
      </pc:sldChg>
      <pc:sldChg chg="ord">
        <pc:chgData name="Guest User" userId="" providerId="Windows Live" clId="Web-{256D86AD-C54C-D284-3512-51E60CFAD7A4}" dt="2024-10-23T15:47:45.495" v="77"/>
        <pc:sldMkLst>
          <pc:docMk/>
          <pc:sldMk cId="2597814222" sldId="274"/>
        </pc:sldMkLst>
      </pc:sldChg>
      <pc:sldChg chg="modSp">
        <pc:chgData name="Guest User" userId="" providerId="Windows Live" clId="Web-{256D86AD-C54C-D284-3512-51E60CFAD7A4}" dt="2024-10-23T15:48:15.824" v="83" actId="20577"/>
        <pc:sldMkLst>
          <pc:docMk/>
          <pc:sldMk cId="2199637295" sldId="276"/>
        </pc:sldMkLst>
        <pc:spChg chg="mod">
          <ac:chgData name="Guest User" userId="" providerId="Windows Live" clId="Web-{256D86AD-C54C-D284-3512-51E60CFAD7A4}" dt="2024-10-23T15:48:15.824" v="83" actId="20577"/>
          <ac:spMkLst>
            <pc:docMk/>
            <pc:sldMk cId="2199637295" sldId="276"/>
            <ac:spMk id="3" creationId="{00000000-0000-0000-0000-000000000000}"/>
          </ac:spMkLst>
        </pc:spChg>
      </pc:sldChg>
      <pc:sldChg chg="add del replId">
        <pc:chgData name="Guest User" userId="" providerId="Windows Live" clId="Web-{256D86AD-C54C-D284-3512-51E60CFAD7A4}" dt="2024-10-23T15:47:30.089" v="76"/>
        <pc:sldMkLst>
          <pc:docMk/>
          <pc:sldMk cId="2559210804" sldId="278"/>
        </pc:sldMkLst>
      </pc:sldChg>
    </pc:docChg>
  </pc:docChgLst>
  <pc:docChgLst>
    <pc:chgData name="Guest User" providerId="Windows Live" clId="Web-{8762D53D-9502-3803-71D3-03909444B8A3}"/>
    <pc:docChg chg="modSld">
      <pc:chgData name="Guest User" userId="" providerId="Windows Live" clId="Web-{8762D53D-9502-3803-71D3-03909444B8A3}" dt="2024-10-24T01:54:17.729" v="10" actId="20577"/>
      <pc:docMkLst>
        <pc:docMk/>
      </pc:docMkLst>
      <pc:sldChg chg="modSp">
        <pc:chgData name="Guest User" userId="" providerId="Windows Live" clId="Web-{8762D53D-9502-3803-71D3-03909444B8A3}" dt="2024-10-24T01:54:17.729" v="10" actId="20577"/>
        <pc:sldMkLst>
          <pc:docMk/>
          <pc:sldMk cId="88013920" sldId="266"/>
        </pc:sldMkLst>
        <pc:spChg chg="mod">
          <ac:chgData name="Guest User" userId="" providerId="Windows Live" clId="Web-{8762D53D-9502-3803-71D3-03909444B8A3}" dt="2024-10-24T01:54:17.729" v="10" actId="20577"/>
          <ac:spMkLst>
            <pc:docMk/>
            <pc:sldMk cId="88013920" sldId="266"/>
            <ac:spMk id="3" creationId="{00000000-0000-0000-0000-000000000000}"/>
          </ac:spMkLst>
        </pc:spChg>
      </pc:sldChg>
      <pc:sldChg chg="modSp">
        <pc:chgData name="Guest User" userId="" providerId="Windows Live" clId="Web-{8762D53D-9502-3803-71D3-03909444B8A3}" dt="2024-10-23T23:36:00.228" v="0" actId="20577"/>
        <pc:sldMkLst>
          <pc:docMk/>
          <pc:sldMk cId="4043737824" sldId="271"/>
        </pc:sldMkLst>
        <pc:spChg chg="mod">
          <ac:chgData name="Guest User" userId="" providerId="Windows Live" clId="Web-{8762D53D-9502-3803-71D3-03909444B8A3}" dt="2024-10-23T23:36:00.228" v="0" actId="20577"/>
          <ac:spMkLst>
            <pc:docMk/>
            <pc:sldMk cId="4043737824" sldId="271"/>
            <ac:spMk id="2" creationId="{78FD68DA-43BA-4508-8DE2-BA9BB7B2FA5B}"/>
          </ac:spMkLst>
        </pc:spChg>
      </pc:sldChg>
    </pc:docChg>
  </pc:docChgLst>
  <pc:docChgLst>
    <pc:chgData name="Guest User" providerId="Windows Live" clId="Web-{BA53B5E2-C8D3-41E0-E518-FF21F2622DB7}"/>
    <pc:docChg chg="modSld">
      <pc:chgData name="Guest User" userId="" providerId="Windows Live" clId="Web-{BA53B5E2-C8D3-41E0-E518-FF21F2622DB7}" dt="2024-10-23T20:56:58.061" v="0" actId="20577"/>
      <pc:docMkLst>
        <pc:docMk/>
      </pc:docMkLst>
      <pc:sldChg chg="modSp">
        <pc:chgData name="Guest User" userId="" providerId="Windows Live" clId="Web-{BA53B5E2-C8D3-41E0-E518-FF21F2622DB7}" dt="2024-10-23T20:56:58.061" v="0" actId="20577"/>
        <pc:sldMkLst>
          <pc:docMk/>
          <pc:sldMk cId="1938958341" sldId="257"/>
        </pc:sldMkLst>
        <pc:spChg chg="mod">
          <ac:chgData name="Guest User" userId="" providerId="Windows Live" clId="Web-{BA53B5E2-C8D3-41E0-E518-FF21F2622DB7}" dt="2024-10-23T20:56:58.061" v="0" actId="20577"/>
          <ac:spMkLst>
            <pc:docMk/>
            <pc:sldMk cId="1938958341" sldId="257"/>
            <ac:spMk id="3" creationId="{00000000-0000-0000-0000-000000000000}"/>
          </ac:spMkLst>
        </pc:spChg>
      </pc:sldChg>
    </pc:docChg>
  </pc:docChgLst>
  <pc:docChgLst>
    <pc:chgData name="Guest User" providerId="Windows Live" clId="Web-{BF20E9B1-D7BA-04EE-30FC-C5CE7698B064}"/>
    <pc:docChg chg="modSld">
      <pc:chgData name="Guest User" userId="" providerId="Windows Live" clId="Web-{BF20E9B1-D7BA-04EE-30FC-C5CE7698B064}" dt="2024-10-23T02:28:54.541" v="17"/>
      <pc:docMkLst>
        <pc:docMk/>
      </pc:docMkLst>
      <pc:sldChg chg="modSp">
        <pc:chgData name="Guest User" userId="" providerId="Windows Live" clId="Web-{BF20E9B1-D7BA-04EE-30FC-C5CE7698B064}" dt="2024-10-23T02:23:32.817" v="5" actId="20577"/>
        <pc:sldMkLst>
          <pc:docMk/>
          <pc:sldMk cId="3221241072" sldId="261"/>
        </pc:sldMkLst>
        <pc:spChg chg="mod">
          <ac:chgData name="Guest User" userId="" providerId="Windows Live" clId="Web-{BF20E9B1-D7BA-04EE-30FC-C5CE7698B064}" dt="2024-10-23T02:23:32.817" v="5" actId="20577"/>
          <ac:spMkLst>
            <pc:docMk/>
            <pc:sldMk cId="3221241072" sldId="261"/>
            <ac:spMk id="3" creationId="{00000000-0000-0000-0000-000000000000}"/>
          </ac:spMkLst>
        </pc:spChg>
      </pc:sldChg>
      <pc:sldChg chg="delSp">
        <pc:chgData name="Guest User" userId="" providerId="Windows Live" clId="Web-{BF20E9B1-D7BA-04EE-30FC-C5CE7698B064}" dt="2024-10-23T02:23:04.284" v="3"/>
        <pc:sldMkLst>
          <pc:docMk/>
          <pc:sldMk cId="3876141276" sldId="264"/>
        </pc:sldMkLst>
        <pc:picChg chg="del">
          <ac:chgData name="Guest User" userId="" providerId="Windows Live" clId="Web-{BF20E9B1-D7BA-04EE-30FC-C5CE7698B064}" dt="2024-10-23T02:23:04.284" v="3"/>
          <ac:picMkLst>
            <pc:docMk/>
            <pc:sldMk cId="3876141276" sldId="264"/>
            <ac:picMk id="4" creationId="{1597C821-96BC-5A14-E42E-FBD3CB9D92FA}"/>
          </ac:picMkLst>
        </pc:picChg>
        <pc:picChg chg="del">
          <ac:chgData name="Guest User" userId="" providerId="Windows Live" clId="Web-{BF20E9B1-D7BA-04EE-30FC-C5CE7698B064}" dt="2024-10-23T02:22:12.968" v="1"/>
          <ac:picMkLst>
            <pc:docMk/>
            <pc:sldMk cId="3876141276" sldId="264"/>
            <ac:picMk id="5" creationId="{0D3ACB67-3883-DEF7-F0D4-344A87F5291A}"/>
          </ac:picMkLst>
        </pc:picChg>
      </pc:sldChg>
      <pc:sldChg chg="addSp delSp modSp">
        <pc:chgData name="Guest User" userId="" providerId="Windows Live" clId="Web-{BF20E9B1-D7BA-04EE-30FC-C5CE7698B064}" dt="2024-10-23T02:27:17.003" v="11"/>
        <pc:sldMkLst>
          <pc:docMk/>
          <pc:sldMk cId="2556485214" sldId="265"/>
        </pc:sldMkLst>
        <pc:picChg chg="add del mod">
          <ac:chgData name="Guest User" userId="" providerId="Windows Live" clId="Web-{BF20E9B1-D7BA-04EE-30FC-C5CE7698B064}" dt="2024-10-23T02:25:06.979" v="8"/>
          <ac:picMkLst>
            <pc:docMk/>
            <pc:sldMk cId="2556485214" sldId="265"/>
            <ac:picMk id="4" creationId="{8F90E51D-27BC-20F5-727D-7F6A86773E16}"/>
          </ac:picMkLst>
        </pc:picChg>
        <pc:picChg chg="del">
          <ac:chgData name="Guest User" userId="" providerId="Windows Live" clId="Web-{BF20E9B1-D7BA-04EE-30FC-C5CE7698B064}" dt="2024-10-23T02:23:01.643" v="2"/>
          <ac:picMkLst>
            <pc:docMk/>
            <pc:sldMk cId="2556485214" sldId="265"/>
            <ac:picMk id="5" creationId="{AD2EEA13-9997-21FC-129E-13E99A1B9D32}"/>
          </ac:picMkLst>
        </pc:picChg>
        <pc:picChg chg="del">
          <ac:chgData name="Guest User" userId="" providerId="Windows Live" clId="Web-{BF20E9B1-D7BA-04EE-30FC-C5CE7698B064}" dt="2024-10-23T02:22:09.327" v="0"/>
          <ac:picMkLst>
            <pc:docMk/>
            <pc:sldMk cId="2556485214" sldId="265"/>
            <ac:picMk id="6" creationId="{1B13739F-D6A4-E84F-500D-1701C1BAC99A}"/>
          </ac:picMkLst>
        </pc:picChg>
        <pc:picChg chg="add del mod">
          <ac:chgData name="Guest User" userId="" providerId="Windows Live" clId="Web-{BF20E9B1-D7BA-04EE-30FC-C5CE7698B064}" dt="2024-10-23T02:27:17.003" v="11"/>
          <ac:picMkLst>
            <pc:docMk/>
            <pc:sldMk cId="2556485214" sldId="265"/>
            <ac:picMk id="7" creationId="{A5DBF7E1-65A6-E8EA-7B48-EACF9DE4BD21}"/>
          </ac:picMkLst>
        </pc:picChg>
      </pc:sldChg>
      <pc:sldChg chg="addSp delSp modSp">
        <pc:chgData name="Guest User" userId="" providerId="Windows Live" clId="Web-{BF20E9B1-D7BA-04EE-30FC-C5CE7698B064}" dt="2024-10-23T02:28:54.541" v="17"/>
        <pc:sldMkLst>
          <pc:docMk/>
          <pc:sldMk cId="2565999627" sldId="272"/>
        </pc:sldMkLst>
        <pc:spChg chg="del">
          <ac:chgData name="Guest User" userId="" providerId="Windows Live" clId="Web-{BF20E9B1-D7BA-04EE-30FC-C5CE7698B064}" dt="2024-10-23T02:28:54.541" v="17"/>
          <ac:spMkLst>
            <pc:docMk/>
            <pc:sldMk cId="2565999627" sldId="272"/>
            <ac:spMk id="3" creationId="{3C418EEA-F330-0EC2-B124-BD7220597E1C}"/>
          </ac:spMkLst>
        </pc:spChg>
        <pc:picChg chg="add mod ord">
          <ac:chgData name="Guest User" userId="" providerId="Windows Live" clId="Web-{BF20E9B1-D7BA-04EE-30FC-C5CE7698B064}" dt="2024-10-23T02:28:54.541" v="17"/>
          <ac:picMkLst>
            <pc:docMk/>
            <pc:sldMk cId="2565999627" sldId="272"/>
            <ac:picMk id="7" creationId="{892E79CF-54D5-96A3-9EEA-9A2EC6679253}"/>
          </ac:picMkLst>
        </pc:picChg>
      </pc:sldChg>
      <pc:sldChg chg="addSp delSp modSp">
        <pc:chgData name="Guest User" userId="" providerId="Windows Live" clId="Web-{BF20E9B1-D7BA-04EE-30FC-C5CE7698B064}" dt="2024-10-23T02:28:31.070" v="16"/>
        <pc:sldMkLst>
          <pc:docMk/>
          <pc:sldMk cId="2597814222" sldId="274"/>
        </pc:sldMkLst>
        <pc:spChg chg="add mod">
          <ac:chgData name="Guest User" userId="" providerId="Windows Live" clId="Web-{BF20E9B1-D7BA-04EE-30FC-C5CE7698B064}" dt="2024-10-23T02:28:14.116" v="14"/>
          <ac:spMkLst>
            <pc:docMk/>
            <pc:sldMk cId="2597814222" sldId="274"/>
            <ac:spMk id="10" creationId="{DE984C39-446E-13F6-533E-70A298AFC3F0}"/>
          </ac:spMkLst>
        </pc:spChg>
        <pc:picChg chg="add del mod">
          <ac:chgData name="Guest User" userId="" providerId="Windows Live" clId="Web-{BF20E9B1-D7BA-04EE-30FC-C5CE7698B064}" dt="2024-10-23T02:28:31.070" v="16"/>
          <ac:picMkLst>
            <pc:docMk/>
            <pc:sldMk cId="2597814222" sldId="274"/>
            <ac:picMk id="3" creationId="{2865AA66-CAAB-A2AA-DD8E-C50F7160C111}"/>
          </ac:picMkLst>
        </pc:picChg>
        <pc:picChg chg="del">
          <ac:chgData name="Guest User" userId="" providerId="Windows Live" clId="Web-{BF20E9B1-D7BA-04EE-30FC-C5CE7698B064}" dt="2024-10-23T02:28:14.116" v="14"/>
          <ac:picMkLst>
            <pc:docMk/>
            <pc:sldMk cId="2597814222" sldId="274"/>
            <ac:picMk id="7" creationId="{0031661B-08D1-BFFF-59B0-93E6D76F3F17}"/>
          </ac:picMkLst>
        </pc:picChg>
        <pc:picChg chg="del">
          <ac:chgData name="Guest User" userId="" providerId="Windows Live" clId="Web-{BF20E9B1-D7BA-04EE-30FC-C5CE7698B064}" dt="2024-10-23T02:28:16.507" v="15"/>
          <ac:picMkLst>
            <pc:docMk/>
            <pc:sldMk cId="2597814222" sldId="274"/>
            <ac:picMk id="8" creationId="{35A77DD0-A8C4-A8E7-9B71-4D9C334ADF34}"/>
          </ac:picMkLst>
        </pc:picChg>
      </pc:sldChg>
    </pc:docChg>
  </pc:docChgLst>
  <pc:docChgLst>
    <pc:chgData name="Guest User" providerId="Windows Live" clId="Web-{822B8D0A-AB82-3869-8C97-459342B7E7BF}"/>
    <pc:docChg chg="addSld modSld sldOrd">
      <pc:chgData name="Guest User" userId="" providerId="Windows Live" clId="Web-{822B8D0A-AB82-3869-8C97-459342B7E7BF}" dt="2024-10-24T00:05:56.955" v="367"/>
      <pc:docMkLst>
        <pc:docMk/>
      </pc:docMkLst>
      <pc:sldChg chg="modSp">
        <pc:chgData name="Guest User" userId="" providerId="Windows Live" clId="Web-{822B8D0A-AB82-3869-8C97-459342B7E7BF}" dt="2024-10-23T23:15:18.414" v="308" actId="20577"/>
        <pc:sldMkLst>
          <pc:docMk/>
          <pc:sldMk cId="2584906082" sldId="260"/>
        </pc:sldMkLst>
        <pc:spChg chg="mod">
          <ac:chgData name="Guest User" userId="" providerId="Windows Live" clId="Web-{822B8D0A-AB82-3869-8C97-459342B7E7BF}" dt="2024-10-23T23:15:18.414" v="308" actId="20577"/>
          <ac:spMkLst>
            <pc:docMk/>
            <pc:sldMk cId="2584906082" sldId="260"/>
            <ac:spMk id="3" creationId="{00000000-0000-0000-0000-000000000000}"/>
          </ac:spMkLst>
        </pc:spChg>
      </pc:sldChg>
      <pc:sldChg chg="modSp">
        <pc:chgData name="Guest User" userId="" providerId="Windows Live" clId="Web-{822B8D0A-AB82-3869-8C97-459342B7E7BF}" dt="2024-10-23T23:17:40.825" v="366" actId="20577"/>
        <pc:sldMkLst>
          <pc:docMk/>
          <pc:sldMk cId="3221241072" sldId="261"/>
        </pc:sldMkLst>
        <pc:spChg chg="mod">
          <ac:chgData name="Guest User" userId="" providerId="Windows Live" clId="Web-{822B8D0A-AB82-3869-8C97-459342B7E7BF}" dt="2024-10-23T23:17:40.825" v="366" actId="20577"/>
          <ac:spMkLst>
            <pc:docMk/>
            <pc:sldMk cId="3221241072" sldId="261"/>
            <ac:spMk id="3" creationId="{00000000-0000-0000-0000-000000000000}"/>
          </ac:spMkLst>
        </pc:spChg>
      </pc:sldChg>
      <pc:sldChg chg="modSp ord">
        <pc:chgData name="Guest User" userId="" providerId="Windows Live" clId="Web-{822B8D0A-AB82-3869-8C97-459342B7E7BF}" dt="2024-10-24T00:05:56.955" v="367"/>
        <pc:sldMkLst>
          <pc:docMk/>
          <pc:sldMk cId="1455724134" sldId="263"/>
        </pc:sldMkLst>
        <pc:spChg chg="mod">
          <ac:chgData name="Guest User" userId="" providerId="Windows Live" clId="Web-{822B8D0A-AB82-3869-8C97-459342B7E7BF}" dt="2024-10-23T22:10:53.455" v="198" actId="20577"/>
          <ac:spMkLst>
            <pc:docMk/>
            <pc:sldMk cId="1455724134" sldId="263"/>
            <ac:spMk id="2" creationId="{00000000-0000-0000-0000-000000000000}"/>
          </ac:spMkLst>
        </pc:spChg>
      </pc:sldChg>
      <pc:sldChg chg="modSp ord">
        <pc:chgData name="Guest User" userId="" providerId="Windows Live" clId="Web-{822B8D0A-AB82-3869-8C97-459342B7E7BF}" dt="2024-10-23T21:45:12.101" v="176"/>
        <pc:sldMkLst>
          <pc:docMk/>
          <pc:sldMk cId="88013920" sldId="266"/>
        </pc:sldMkLst>
        <pc:spChg chg="mod">
          <ac:chgData name="Guest User" userId="" providerId="Windows Live" clId="Web-{822B8D0A-AB82-3869-8C97-459342B7E7BF}" dt="2024-10-23T21:35:40.885" v="135" actId="20577"/>
          <ac:spMkLst>
            <pc:docMk/>
            <pc:sldMk cId="88013920" sldId="266"/>
            <ac:spMk id="3" creationId="{00000000-0000-0000-0000-000000000000}"/>
          </ac:spMkLst>
        </pc:spChg>
      </pc:sldChg>
      <pc:sldChg chg="modSp">
        <pc:chgData name="Guest User" userId="" providerId="Windows Live" clId="Web-{822B8D0A-AB82-3869-8C97-459342B7E7BF}" dt="2024-10-23T22:51:20.831" v="252" actId="20577"/>
        <pc:sldMkLst>
          <pc:docMk/>
          <pc:sldMk cId="3603197165" sldId="267"/>
        </pc:sldMkLst>
        <pc:spChg chg="mod">
          <ac:chgData name="Guest User" userId="" providerId="Windows Live" clId="Web-{822B8D0A-AB82-3869-8C97-459342B7E7BF}" dt="2024-10-23T22:51:20.831" v="252" actId="20577"/>
          <ac:spMkLst>
            <pc:docMk/>
            <pc:sldMk cId="3603197165" sldId="267"/>
            <ac:spMk id="3" creationId="{00000000-0000-0000-0000-000000000000}"/>
          </ac:spMkLst>
        </pc:spChg>
      </pc:sldChg>
      <pc:sldChg chg="addSp delSp modSp">
        <pc:chgData name="Guest User" userId="" providerId="Windows Live" clId="Web-{822B8D0A-AB82-3869-8C97-459342B7E7BF}" dt="2024-10-23T21:41:50.581" v="168" actId="1076"/>
        <pc:sldMkLst>
          <pc:docMk/>
          <pc:sldMk cId="2565999627" sldId="272"/>
        </pc:sldMkLst>
        <pc:spChg chg="mod">
          <ac:chgData name="Guest User" userId="" providerId="Windows Live" clId="Web-{822B8D0A-AB82-3869-8C97-459342B7E7BF}" dt="2024-10-23T21:39:19.984" v="157" actId="20577"/>
          <ac:spMkLst>
            <pc:docMk/>
            <pc:sldMk cId="2565999627" sldId="272"/>
            <ac:spMk id="2" creationId="{17034E74-E15F-63E6-56CA-66AB51D7F9D0}"/>
          </ac:spMkLst>
        </pc:spChg>
        <pc:spChg chg="add del mod">
          <ac:chgData name="Guest User" userId="" providerId="Windows Live" clId="Web-{822B8D0A-AB82-3869-8C97-459342B7E7BF}" dt="2024-10-23T21:40:26.407" v="159"/>
          <ac:spMkLst>
            <pc:docMk/>
            <pc:sldMk cId="2565999627" sldId="272"/>
            <ac:spMk id="9" creationId="{3C24CB3C-F9CE-5911-4E9C-B8526EBA0EF8}"/>
          </ac:spMkLst>
        </pc:spChg>
        <pc:spChg chg="add del mod">
          <ac:chgData name="Guest User" userId="" providerId="Windows Live" clId="Web-{822B8D0A-AB82-3869-8C97-459342B7E7BF}" dt="2024-10-23T21:41:02.111" v="162"/>
          <ac:spMkLst>
            <pc:docMk/>
            <pc:sldMk cId="2565999627" sldId="272"/>
            <ac:spMk id="12" creationId="{566E63FA-22A2-8041-FC0C-0155B040D7C8}"/>
          </ac:spMkLst>
        </pc:spChg>
        <pc:picChg chg="del">
          <ac:chgData name="Guest User" userId="" providerId="Windows Live" clId="Web-{822B8D0A-AB82-3869-8C97-459342B7E7BF}" dt="2024-10-23T21:40:25.485" v="158"/>
          <ac:picMkLst>
            <pc:docMk/>
            <pc:sldMk cId="2565999627" sldId="272"/>
            <ac:picMk id="7" creationId="{892E79CF-54D5-96A3-9EEA-9A2EC6679253}"/>
          </ac:picMkLst>
        </pc:picChg>
        <pc:picChg chg="del">
          <ac:chgData name="Guest User" userId="" providerId="Windows Live" clId="Web-{822B8D0A-AB82-3869-8C97-459342B7E7BF}" dt="2024-10-23T21:41:06.017" v="164"/>
          <ac:picMkLst>
            <pc:docMk/>
            <pc:sldMk cId="2565999627" sldId="272"/>
            <ac:picMk id="8" creationId="{99CB31E7-E84B-3868-0933-CC4F90CB0FC8}"/>
          </ac:picMkLst>
        </pc:picChg>
        <pc:picChg chg="add del mod ord">
          <ac:chgData name="Guest User" userId="" providerId="Windows Live" clId="Web-{822B8D0A-AB82-3869-8C97-459342B7E7BF}" dt="2024-10-23T21:40:42.376" v="161"/>
          <ac:picMkLst>
            <pc:docMk/>
            <pc:sldMk cId="2565999627" sldId="272"/>
            <ac:picMk id="10" creationId="{4ADA416D-4C3E-8E39-B159-56923E458765}"/>
          </ac:picMkLst>
        </pc:picChg>
        <pc:picChg chg="add mod ord">
          <ac:chgData name="Guest User" userId="" providerId="Windows Live" clId="Web-{822B8D0A-AB82-3869-8C97-459342B7E7BF}" dt="2024-10-23T21:41:04.408" v="163" actId="1076"/>
          <ac:picMkLst>
            <pc:docMk/>
            <pc:sldMk cId="2565999627" sldId="272"/>
            <ac:picMk id="13" creationId="{BB146AB4-4B4B-9EFE-AE74-9BEB2809D775}"/>
          </ac:picMkLst>
        </pc:picChg>
        <pc:picChg chg="add mod">
          <ac:chgData name="Guest User" userId="" providerId="Windows Live" clId="Web-{822B8D0A-AB82-3869-8C97-459342B7E7BF}" dt="2024-10-23T21:41:50.581" v="168" actId="1076"/>
          <ac:picMkLst>
            <pc:docMk/>
            <pc:sldMk cId="2565999627" sldId="272"/>
            <ac:picMk id="14" creationId="{DCD4EEBE-3618-A703-D4B6-8401E5658D84}"/>
          </ac:picMkLst>
        </pc:picChg>
      </pc:sldChg>
      <pc:sldChg chg="ord">
        <pc:chgData name="Guest User" userId="" providerId="Windows Live" clId="Web-{822B8D0A-AB82-3869-8C97-459342B7E7BF}" dt="2024-10-23T21:43:15.911" v="171"/>
        <pc:sldMkLst>
          <pc:docMk/>
          <pc:sldMk cId="2282574389" sldId="275"/>
        </pc:sldMkLst>
      </pc:sldChg>
      <pc:sldChg chg="modSp ord">
        <pc:chgData name="Guest User" userId="" providerId="Windows Live" clId="Web-{822B8D0A-AB82-3869-8C97-459342B7E7BF}" dt="2024-10-23T21:45:07.367" v="174"/>
        <pc:sldMkLst>
          <pc:docMk/>
          <pc:sldMk cId="2199637295" sldId="276"/>
        </pc:sldMkLst>
        <pc:spChg chg="mod">
          <ac:chgData name="Guest User" userId="" providerId="Windows Live" clId="Web-{822B8D0A-AB82-3869-8C97-459342B7E7BF}" dt="2024-10-23T21:34:37.274" v="130" actId="20577"/>
          <ac:spMkLst>
            <pc:docMk/>
            <pc:sldMk cId="2199637295" sldId="276"/>
            <ac:spMk id="3" creationId="{00000000-0000-0000-0000-000000000000}"/>
          </ac:spMkLst>
        </pc:spChg>
      </pc:sldChg>
      <pc:sldChg chg="modSp">
        <pc:chgData name="Guest User" userId="" providerId="Windows Live" clId="Web-{822B8D0A-AB82-3869-8C97-459342B7E7BF}" dt="2024-10-23T21:38:05.170" v="139" actId="20577"/>
        <pc:sldMkLst>
          <pc:docMk/>
          <pc:sldMk cId="4197639549" sldId="277"/>
        </pc:sldMkLst>
        <pc:spChg chg="mod">
          <ac:chgData name="Guest User" userId="" providerId="Windows Live" clId="Web-{822B8D0A-AB82-3869-8C97-459342B7E7BF}" dt="2024-10-23T21:38:05.170" v="139" actId="20577"/>
          <ac:spMkLst>
            <pc:docMk/>
            <pc:sldMk cId="4197639549" sldId="277"/>
            <ac:spMk id="3" creationId="{00000000-0000-0000-0000-000000000000}"/>
          </ac:spMkLst>
        </pc:spChg>
      </pc:sldChg>
      <pc:sldChg chg="add replId">
        <pc:chgData name="Guest User" userId="" providerId="Windows Live" clId="Web-{822B8D0A-AB82-3869-8C97-459342B7E7BF}" dt="2024-10-23T21:38:50.296" v="140"/>
        <pc:sldMkLst>
          <pc:docMk/>
          <pc:sldMk cId="3270551367" sldId="278"/>
        </pc:sldMkLst>
      </pc:sldChg>
    </pc:docChg>
  </pc:docChgLst>
  <pc:docChgLst>
    <pc:chgData name="Guest User" providerId="Windows Live" clId="Web-{78B212BF-FD94-234B-CBEA-52D9D543C75E}"/>
    <pc:docChg chg="modSld addMainMaster delMainMaster">
      <pc:chgData name="Guest User" userId="" providerId="Windows Live" clId="Web-{78B212BF-FD94-234B-CBEA-52D9D543C75E}" dt="2024-10-22T01:57:16.523" v="17" actId="20577"/>
      <pc:docMkLst>
        <pc:docMk/>
      </pc:docMkLst>
      <pc:sldChg chg="modSp mod modClrScheme chgLayout">
        <pc:chgData name="Guest User" userId="" providerId="Windows Live" clId="Web-{78B212BF-FD94-234B-CBEA-52D9D543C75E}" dt="2024-10-22T01:56:40.867" v="5" actId="20577"/>
        <pc:sldMkLst>
          <pc:docMk/>
          <pc:sldMk cId="1938958341" sldId="257"/>
        </pc:sldMkLst>
        <pc:spChg chg="mod ord">
          <ac:chgData name="Guest User" userId="" providerId="Windows Live" clId="Web-{78B212BF-FD94-234B-CBEA-52D9D543C75E}" dt="2024-10-22T01:56:21.321" v="1"/>
          <ac:spMkLst>
            <pc:docMk/>
            <pc:sldMk cId="1938958341" sldId="257"/>
            <ac:spMk id="2" creationId="{00000000-0000-0000-0000-000000000000}"/>
          </ac:spMkLst>
        </pc:spChg>
        <pc:spChg chg="mod ord">
          <ac:chgData name="Guest User" userId="" providerId="Windows Live" clId="Web-{78B212BF-FD94-234B-CBEA-52D9D543C75E}" dt="2024-10-22T01:56:40.867" v="5" actId="20577"/>
          <ac:spMkLst>
            <pc:docMk/>
            <pc:sldMk cId="1938958341" sldId="257"/>
            <ac:spMk id="3" creationId="{00000000-0000-0000-0000-000000000000}"/>
          </ac:spMkLst>
        </pc:spChg>
      </pc:sldChg>
      <pc:sldChg chg="modSp mod modClrScheme chgLayout">
        <pc:chgData name="Guest User" userId="" providerId="Windows Live" clId="Web-{78B212BF-FD94-234B-CBEA-52D9D543C75E}" dt="2024-10-22T01:56:21.321" v="1"/>
        <pc:sldMkLst>
          <pc:docMk/>
          <pc:sldMk cId="3584558876" sldId="258"/>
        </pc:sldMkLst>
      </pc:sldChg>
      <pc:sldChg chg="modSp mod modClrScheme chgLayout">
        <pc:chgData name="Guest User" userId="" providerId="Windows Live" clId="Web-{78B212BF-FD94-234B-CBEA-52D9D543C75E}" dt="2024-10-22T01:56:21.321" v="1"/>
        <pc:sldMkLst>
          <pc:docMk/>
          <pc:sldMk cId="3395800203" sldId="259"/>
        </pc:sldMkLst>
        <pc:spChg chg="mod ord">
          <ac:chgData name="Guest User" userId="" providerId="Windows Live" clId="Web-{78B212BF-FD94-234B-CBEA-52D9D543C75E}" dt="2024-10-22T01:56:21.321" v="1"/>
          <ac:spMkLst>
            <pc:docMk/>
            <pc:sldMk cId="3395800203" sldId="259"/>
            <ac:spMk id="2" creationId="{00000000-0000-0000-0000-000000000000}"/>
          </ac:spMkLst>
        </pc:spChg>
        <pc:spChg chg="mod ord">
          <ac:chgData name="Guest User" userId="" providerId="Windows Live" clId="Web-{78B212BF-FD94-234B-CBEA-52D9D543C75E}" dt="2024-10-22T01:56:21.321" v="1"/>
          <ac:spMkLst>
            <pc:docMk/>
            <pc:sldMk cId="3395800203" sldId="259"/>
            <ac:spMk id="3" creationId="{00000000-0000-0000-0000-000000000000}"/>
          </ac:spMkLst>
        </pc:spChg>
      </pc:sldChg>
      <pc:sldChg chg="modSp mod modClrScheme chgLayout">
        <pc:chgData name="Guest User" userId="" providerId="Windows Live" clId="Web-{78B212BF-FD94-234B-CBEA-52D9D543C75E}" dt="2024-10-22T01:56:21.321" v="1"/>
        <pc:sldMkLst>
          <pc:docMk/>
          <pc:sldMk cId="2584906082" sldId="260"/>
        </pc:sldMkLst>
        <pc:spChg chg="mod ord">
          <ac:chgData name="Guest User" userId="" providerId="Windows Live" clId="Web-{78B212BF-FD94-234B-CBEA-52D9D543C75E}" dt="2024-10-22T01:56:21.321" v="1"/>
          <ac:spMkLst>
            <pc:docMk/>
            <pc:sldMk cId="2584906082" sldId="260"/>
            <ac:spMk id="2" creationId="{00000000-0000-0000-0000-000000000000}"/>
          </ac:spMkLst>
        </pc:spChg>
        <pc:spChg chg="mod ord">
          <ac:chgData name="Guest User" userId="" providerId="Windows Live" clId="Web-{78B212BF-FD94-234B-CBEA-52D9D543C75E}" dt="2024-10-22T01:56:21.321" v="1"/>
          <ac:spMkLst>
            <pc:docMk/>
            <pc:sldMk cId="2584906082" sldId="260"/>
            <ac:spMk id="3" creationId="{00000000-0000-0000-0000-000000000000}"/>
          </ac:spMkLst>
        </pc:spChg>
      </pc:sldChg>
      <pc:sldChg chg="modSp mod modClrScheme chgLayout">
        <pc:chgData name="Guest User" userId="" providerId="Windows Live" clId="Web-{78B212BF-FD94-234B-CBEA-52D9D543C75E}" dt="2024-10-22T01:56:21.321" v="1"/>
        <pc:sldMkLst>
          <pc:docMk/>
          <pc:sldMk cId="3221241072" sldId="261"/>
        </pc:sldMkLst>
        <pc:spChg chg="mod ord">
          <ac:chgData name="Guest User" userId="" providerId="Windows Live" clId="Web-{78B212BF-FD94-234B-CBEA-52D9D543C75E}" dt="2024-10-22T01:56:21.321" v="1"/>
          <ac:spMkLst>
            <pc:docMk/>
            <pc:sldMk cId="3221241072" sldId="261"/>
            <ac:spMk id="2" creationId="{00000000-0000-0000-0000-000000000000}"/>
          </ac:spMkLst>
        </pc:spChg>
        <pc:spChg chg="mod ord">
          <ac:chgData name="Guest User" userId="" providerId="Windows Live" clId="Web-{78B212BF-FD94-234B-CBEA-52D9D543C75E}" dt="2024-10-22T01:56:21.321" v="1"/>
          <ac:spMkLst>
            <pc:docMk/>
            <pc:sldMk cId="3221241072" sldId="261"/>
            <ac:spMk id="3" creationId="{00000000-0000-0000-0000-000000000000}"/>
          </ac:spMkLst>
        </pc:spChg>
      </pc:sldChg>
      <pc:sldChg chg="modSp mod modClrScheme chgLayout">
        <pc:chgData name="Guest User" userId="" providerId="Windows Live" clId="Web-{78B212BF-FD94-234B-CBEA-52D9D543C75E}" dt="2024-10-22T01:56:21.321" v="1"/>
        <pc:sldMkLst>
          <pc:docMk/>
          <pc:sldMk cId="965614035" sldId="262"/>
        </pc:sldMkLst>
        <pc:spChg chg="mod ord">
          <ac:chgData name="Guest User" userId="" providerId="Windows Live" clId="Web-{78B212BF-FD94-234B-CBEA-52D9D543C75E}" dt="2024-10-22T01:56:21.321" v="1"/>
          <ac:spMkLst>
            <pc:docMk/>
            <pc:sldMk cId="965614035" sldId="262"/>
            <ac:spMk id="2" creationId="{00000000-0000-0000-0000-000000000000}"/>
          </ac:spMkLst>
        </pc:spChg>
        <pc:spChg chg="mod ord">
          <ac:chgData name="Guest User" userId="" providerId="Windows Live" clId="Web-{78B212BF-FD94-234B-CBEA-52D9D543C75E}" dt="2024-10-22T01:56:21.321" v="1"/>
          <ac:spMkLst>
            <pc:docMk/>
            <pc:sldMk cId="965614035" sldId="262"/>
            <ac:spMk id="3" creationId="{00000000-0000-0000-0000-000000000000}"/>
          </ac:spMkLst>
        </pc:spChg>
      </pc:sldChg>
      <pc:sldChg chg="modSp mod modClrScheme chgLayout">
        <pc:chgData name="Guest User" userId="" providerId="Windows Live" clId="Web-{78B212BF-FD94-234B-CBEA-52D9D543C75E}" dt="2024-10-22T01:56:21.321" v="1"/>
        <pc:sldMkLst>
          <pc:docMk/>
          <pc:sldMk cId="1455724134" sldId="263"/>
        </pc:sldMkLst>
        <pc:spChg chg="mod ord">
          <ac:chgData name="Guest User" userId="" providerId="Windows Live" clId="Web-{78B212BF-FD94-234B-CBEA-52D9D543C75E}" dt="2024-10-22T01:56:21.321" v="1"/>
          <ac:spMkLst>
            <pc:docMk/>
            <pc:sldMk cId="1455724134" sldId="263"/>
            <ac:spMk id="2" creationId="{00000000-0000-0000-0000-000000000000}"/>
          </ac:spMkLst>
        </pc:spChg>
        <pc:spChg chg="mod ord">
          <ac:chgData name="Guest User" userId="" providerId="Windows Live" clId="Web-{78B212BF-FD94-234B-CBEA-52D9D543C75E}" dt="2024-10-22T01:56:21.321" v="1"/>
          <ac:spMkLst>
            <pc:docMk/>
            <pc:sldMk cId="1455724134" sldId="263"/>
            <ac:spMk id="3" creationId="{00000000-0000-0000-0000-000000000000}"/>
          </ac:spMkLst>
        </pc:spChg>
      </pc:sldChg>
      <pc:sldChg chg="modSp mod modClrScheme chgLayout">
        <pc:chgData name="Guest User" userId="" providerId="Windows Live" clId="Web-{78B212BF-FD94-234B-CBEA-52D9D543C75E}" dt="2024-10-22T01:56:21.321" v="1"/>
        <pc:sldMkLst>
          <pc:docMk/>
          <pc:sldMk cId="3876141276" sldId="264"/>
        </pc:sldMkLst>
      </pc:sldChg>
      <pc:sldChg chg="modSp mod modClrScheme chgLayout">
        <pc:chgData name="Guest User" userId="" providerId="Windows Live" clId="Web-{78B212BF-FD94-234B-CBEA-52D9D543C75E}" dt="2024-10-22T01:56:21.321" v="1"/>
        <pc:sldMkLst>
          <pc:docMk/>
          <pc:sldMk cId="2556485214" sldId="265"/>
        </pc:sldMkLst>
      </pc:sldChg>
      <pc:sldChg chg="modSp mod modClrScheme chgLayout">
        <pc:chgData name="Guest User" userId="" providerId="Windows Live" clId="Web-{78B212BF-FD94-234B-CBEA-52D9D543C75E}" dt="2024-10-22T01:56:21.321" v="1"/>
        <pc:sldMkLst>
          <pc:docMk/>
          <pc:sldMk cId="88013920" sldId="266"/>
        </pc:sldMkLst>
        <pc:spChg chg="mod ord">
          <ac:chgData name="Guest User" userId="" providerId="Windows Live" clId="Web-{78B212BF-FD94-234B-CBEA-52D9D543C75E}" dt="2024-10-22T01:56:21.321" v="1"/>
          <ac:spMkLst>
            <pc:docMk/>
            <pc:sldMk cId="88013920" sldId="266"/>
            <ac:spMk id="2" creationId="{00000000-0000-0000-0000-000000000000}"/>
          </ac:spMkLst>
        </pc:spChg>
        <pc:spChg chg="mod ord">
          <ac:chgData name="Guest User" userId="" providerId="Windows Live" clId="Web-{78B212BF-FD94-234B-CBEA-52D9D543C75E}" dt="2024-10-22T01:56:21.321" v="1"/>
          <ac:spMkLst>
            <pc:docMk/>
            <pc:sldMk cId="88013920" sldId="266"/>
            <ac:spMk id="3" creationId="{00000000-0000-0000-0000-000000000000}"/>
          </ac:spMkLst>
        </pc:spChg>
      </pc:sldChg>
      <pc:sldChg chg="modSp mod modClrScheme chgLayout">
        <pc:chgData name="Guest User" userId="" providerId="Windows Live" clId="Web-{78B212BF-FD94-234B-CBEA-52D9D543C75E}" dt="2024-10-22T01:56:21.321" v="1"/>
        <pc:sldMkLst>
          <pc:docMk/>
          <pc:sldMk cId="3603197165" sldId="267"/>
        </pc:sldMkLst>
        <pc:spChg chg="mod ord">
          <ac:chgData name="Guest User" userId="" providerId="Windows Live" clId="Web-{78B212BF-FD94-234B-CBEA-52D9D543C75E}" dt="2024-10-22T01:56:21.321" v="1"/>
          <ac:spMkLst>
            <pc:docMk/>
            <pc:sldMk cId="3603197165" sldId="267"/>
            <ac:spMk id="2" creationId="{00000000-0000-0000-0000-000000000000}"/>
          </ac:spMkLst>
        </pc:spChg>
        <pc:spChg chg="mod ord">
          <ac:chgData name="Guest User" userId="" providerId="Windows Live" clId="Web-{78B212BF-FD94-234B-CBEA-52D9D543C75E}" dt="2024-10-22T01:56:21.321" v="1"/>
          <ac:spMkLst>
            <pc:docMk/>
            <pc:sldMk cId="3603197165" sldId="267"/>
            <ac:spMk id="3" creationId="{00000000-0000-0000-0000-000000000000}"/>
          </ac:spMkLst>
        </pc:spChg>
      </pc:sldChg>
      <pc:sldChg chg="modSp mod modClrScheme chgLayout">
        <pc:chgData name="Guest User" userId="" providerId="Windows Live" clId="Web-{78B212BF-FD94-234B-CBEA-52D9D543C75E}" dt="2024-10-22T01:56:21.321" v="1"/>
        <pc:sldMkLst>
          <pc:docMk/>
          <pc:sldMk cId="599556348" sldId="268"/>
        </pc:sldMkLst>
        <pc:spChg chg="mod ord">
          <ac:chgData name="Guest User" userId="" providerId="Windows Live" clId="Web-{78B212BF-FD94-234B-CBEA-52D9D543C75E}" dt="2024-10-22T01:56:21.321" v="1"/>
          <ac:spMkLst>
            <pc:docMk/>
            <pc:sldMk cId="599556348" sldId="268"/>
            <ac:spMk id="2" creationId="{00000000-0000-0000-0000-000000000000}"/>
          </ac:spMkLst>
        </pc:spChg>
        <pc:spChg chg="mod ord">
          <ac:chgData name="Guest User" userId="" providerId="Windows Live" clId="Web-{78B212BF-FD94-234B-CBEA-52D9D543C75E}" dt="2024-10-22T01:56:21.321" v="1"/>
          <ac:spMkLst>
            <pc:docMk/>
            <pc:sldMk cId="599556348" sldId="268"/>
            <ac:spMk id="3" creationId="{00000000-0000-0000-0000-000000000000}"/>
          </ac:spMkLst>
        </pc:spChg>
      </pc:sldChg>
      <pc:sldChg chg="modSp mod modClrScheme chgLayout">
        <pc:chgData name="Guest User" userId="" providerId="Windows Live" clId="Web-{78B212BF-FD94-234B-CBEA-52D9D543C75E}" dt="2024-10-22T01:56:21.321" v="1"/>
        <pc:sldMkLst>
          <pc:docMk/>
          <pc:sldMk cId="2145395092" sldId="269"/>
        </pc:sldMkLst>
        <pc:spChg chg="mod ord">
          <ac:chgData name="Guest User" userId="" providerId="Windows Live" clId="Web-{78B212BF-FD94-234B-CBEA-52D9D543C75E}" dt="2024-10-22T01:56:21.321" v="1"/>
          <ac:spMkLst>
            <pc:docMk/>
            <pc:sldMk cId="2145395092" sldId="269"/>
            <ac:spMk id="2" creationId="{00000000-0000-0000-0000-000000000000}"/>
          </ac:spMkLst>
        </pc:spChg>
        <pc:spChg chg="mod ord">
          <ac:chgData name="Guest User" userId="" providerId="Windows Live" clId="Web-{78B212BF-FD94-234B-CBEA-52D9D543C75E}" dt="2024-10-22T01:56:21.321" v="1"/>
          <ac:spMkLst>
            <pc:docMk/>
            <pc:sldMk cId="2145395092" sldId="269"/>
            <ac:spMk id="3" creationId="{00000000-0000-0000-0000-000000000000}"/>
          </ac:spMkLst>
        </pc:spChg>
      </pc:sldChg>
      <pc:sldChg chg="modSp mod modClrScheme chgLayout">
        <pc:chgData name="Guest User" userId="" providerId="Windows Live" clId="Web-{78B212BF-FD94-234B-CBEA-52D9D543C75E}" dt="2024-10-22T01:57:16.523" v="17" actId="20577"/>
        <pc:sldMkLst>
          <pc:docMk/>
          <pc:sldMk cId="2048402182" sldId="270"/>
        </pc:sldMkLst>
        <pc:spChg chg="mod ord">
          <ac:chgData name="Guest User" userId="" providerId="Windows Live" clId="Web-{78B212BF-FD94-234B-CBEA-52D9D543C75E}" dt="2024-10-22T01:56:21.321" v="1"/>
          <ac:spMkLst>
            <pc:docMk/>
            <pc:sldMk cId="2048402182" sldId="270"/>
            <ac:spMk id="2" creationId="{00000000-0000-0000-0000-000000000000}"/>
          </ac:spMkLst>
        </pc:spChg>
        <pc:spChg chg="mod ord">
          <ac:chgData name="Guest User" userId="" providerId="Windows Live" clId="Web-{78B212BF-FD94-234B-CBEA-52D9D543C75E}" dt="2024-10-22T01:57:16.523" v="17" actId="20577"/>
          <ac:spMkLst>
            <pc:docMk/>
            <pc:sldMk cId="2048402182" sldId="270"/>
            <ac:spMk id="3" creationId="{00000000-0000-0000-0000-000000000000}"/>
          </ac:spMkLst>
        </pc:spChg>
      </pc:sldChg>
      <pc:sldChg chg="delSp modSp mod modClrScheme delDesignElem chgLayout">
        <pc:chgData name="Guest User" userId="" providerId="Windows Live" clId="Web-{78B212BF-FD94-234B-CBEA-52D9D543C75E}" dt="2024-10-22T01:56:21.321" v="1"/>
        <pc:sldMkLst>
          <pc:docMk/>
          <pc:sldMk cId="4043737824" sldId="271"/>
        </pc:sldMkLst>
        <pc:spChg chg="mod ord">
          <ac:chgData name="Guest User" userId="" providerId="Windows Live" clId="Web-{78B212BF-FD94-234B-CBEA-52D9D543C75E}" dt="2024-10-22T01:56:21.321" v="1"/>
          <ac:spMkLst>
            <pc:docMk/>
            <pc:sldMk cId="4043737824" sldId="271"/>
            <ac:spMk id="2" creationId="{78FD68DA-43BA-4508-8DE2-BA9BB7B2FA5B}"/>
          </ac:spMkLst>
        </pc:spChg>
        <pc:spChg chg="mod ord">
          <ac:chgData name="Guest User" userId="" providerId="Windows Live" clId="Web-{78B212BF-FD94-234B-CBEA-52D9D543C75E}" dt="2024-10-22T01:56:21.321" v="1"/>
          <ac:spMkLst>
            <pc:docMk/>
            <pc:sldMk cId="4043737824" sldId="271"/>
            <ac:spMk id="3" creationId="{A8E9CFF2-3777-4FF4-A759-8491175B0B7C}"/>
          </ac:spMkLst>
        </pc:spChg>
      </pc:sldChg>
      <pc:sldMasterChg chg="del delSldLayout">
        <pc:chgData name="Guest User" userId="" providerId="Windows Live" clId="Web-{78B212BF-FD94-234B-CBEA-52D9D543C75E}" dt="2024-10-22T01:56:21.321" v="1"/>
        <pc:sldMasterMkLst>
          <pc:docMk/>
          <pc:sldMasterMk cId="1801454491" sldId="2147483648"/>
        </pc:sldMasterMkLst>
        <pc:sldLayoutChg chg="del">
          <pc:chgData name="Guest User" userId="" providerId="Windows Live" clId="Web-{78B212BF-FD94-234B-CBEA-52D9D543C75E}" dt="2024-10-22T01:56:21.321" v="1"/>
          <pc:sldLayoutMkLst>
            <pc:docMk/>
            <pc:sldMasterMk cId="1801454491" sldId="2147483648"/>
            <pc:sldLayoutMk cId="2693859428" sldId="2147483649"/>
          </pc:sldLayoutMkLst>
        </pc:sldLayoutChg>
        <pc:sldLayoutChg chg="del">
          <pc:chgData name="Guest User" userId="" providerId="Windows Live" clId="Web-{78B212BF-FD94-234B-CBEA-52D9D543C75E}" dt="2024-10-22T01:56:21.321" v="1"/>
          <pc:sldLayoutMkLst>
            <pc:docMk/>
            <pc:sldMasterMk cId="1801454491" sldId="2147483648"/>
            <pc:sldLayoutMk cId="36951059" sldId="2147483650"/>
          </pc:sldLayoutMkLst>
        </pc:sldLayoutChg>
        <pc:sldLayoutChg chg="del">
          <pc:chgData name="Guest User" userId="" providerId="Windows Live" clId="Web-{78B212BF-FD94-234B-CBEA-52D9D543C75E}" dt="2024-10-22T01:56:21.321" v="1"/>
          <pc:sldLayoutMkLst>
            <pc:docMk/>
            <pc:sldMasterMk cId="1801454491" sldId="2147483648"/>
            <pc:sldLayoutMk cId="4059197388" sldId="2147483651"/>
          </pc:sldLayoutMkLst>
        </pc:sldLayoutChg>
        <pc:sldLayoutChg chg="del">
          <pc:chgData name="Guest User" userId="" providerId="Windows Live" clId="Web-{78B212BF-FD94-234B-CBEA-52D9D543C75E}" dt="2024-10-22T01:56:21.321" v="1"/>
          <pc:sldLayoutMkLst>
            <pc:docMk/>
            <pc:sldMasterMk cId="1801454491" sldId="2147483648"/>
            <pc:sldLayoutMk cId="3677422886" sldId="2147483652"/>
          </pc:sldLayoutMkLst>
        </pc:sldLayoutChg>
        <pc:sldLayoutChg chg="del">
          <pc:chgData name="Guest User" userId="" providerId="Windows Live" clId="Web-{78B212BF-FD94-234B-CBEA-52D9D543C75E}" dt="2024-10-22T01:56:21.321" v="1"/>
          <pc:sldLayoutMkLst>
            <pc:docMk/>
            <pc:sldMasterMk cId="1801454491" sldId="2147483648"/>
            <pc:sldLayoutMk cId="2575473715" sldId="2147483653"/>
          </pc:sldLayoutMkLst>
        </pc:sldLayoutChg>
        <pc:sldLayoutChg chg="del">
          <pc:chgData name="Guest User" userId="" providerId="Windows Live" clId="Web-{78B212BF-FD94-234B-CBEA-52D9D543C75E}" dt="2024-10-22T01:56:21.321" v="1"/>
          <pc:sldLayoutMkLst>
            <pc:docMk/>
            <pc:sldMasterMk cId="1801454491" sldId="2147483648"/>
            <pc:sldLayoutMk cId="1709565515" sldId="2147483654"/>
          </pc:sldLayoutMkLst>
        </pc:sldLayoutChg>
        <pc:sldLayoutChg chg="del">
          <pc:chgData name="Guest User" userId="" providerId="Windows Live" clId="Web-{78B212BF-FD94-234B-CBEA-52D9D543C75E}" dt="2024-10-22T01:56:21.321" v="1"/>
          <pc:sldLayoutMkLst>
            <pc:docMk/>
            <pc:sldMasterMk cId="1801454491" sldId="2147483648"/>
            <pc:sldLayoutMk cId="1272745520" sldId="2147483655"/>
          </pc:sldLayoutMkLst>
        </pc:sldLayoutChg>
        <pc:sldLayoutChg chg="del">
          <pc:chgData name="Guest User" userId="" providerId="Windows Live" clId="Web-{78B212BF-FD94-234B-CBEA-52D9D543C75E}" dt="2024-10-22T01:56:21.321" v="1"/>
          <pc:sldLayoutMkLst>
            <pc:docMk/>
            <pc:sldMasterMk cId="1801454491" sldId="2147483648"/>
            <pc:sldLayoutMk cId="651415141" sldId="2147483656"/>
          </pc:sldLayoutMkLst>
        </pc:sldLayoutChg>
        <pc:sldLayoutChg chg="del">
          <pc:chgData name="Guest User" userId="" providerId="Windows Live" clId="Web-{78B212BF-FD94-234B-CBEA-52D9D543C75E}" dt="2024-10-22T01:56:21.321" v="1"/>
          <pc:sldLayoutMkLst>
            <pc:docMk/>
            <pc:sldMasterMk cId="1801454491" sldId="2147483648"/>
            <pc:sldLayoutMk cId="4090146964" sldId="2147483657"/>
          </pc:sldLayoutMkLst>
        </pc:sldLayoutChg>
        <pc:sldLayoutChg chg="del">
          <pc:chgData name="Guest User" userId="" providerId="Windows Live" clId="Web-{78B212BF-FD94-234B-CBEA-52D9D543C75E}" dt="2024-10-22T01:56:21.321" v="1"/>
          <pc:sldLayoutMkLst>
            <pc:docMk/>
            <pc:sldMasterMk cId="1801454491" sldId="2147483648"/>
            <pc:sldLayoutMk cId="1362544553" sldId="2147483658"/>
          </pc:sldLayoutMkLst>
        </pc:sldLayoutChg>
        <pc:sldLayoutChg chg="del">
          <pc:chgData name="Guest User" userId="" providerId="Windows Live" clId="Web-{78B212BF-FD94-234B-CBEA-52D9D543C75E}" dt="2024-10-22T01:56:21.321" v="1"/>
          <pc:sldLayoutMkLst>
            <pc:docMk/>
            <pc:sldMasterMk cId="1801454491" sldId="2147483648"/>
            <pc:sldLayoutMk cId="1721965445" sldId="2147483659"/>
          </pc:sldLayoutMkLst>
        </pc:sldLayoutChg>
      </pc:sldMasterChg>
      <pc:sldMasterChg chg="del delSldLayout">
        <pc:chgData name="Guest User" userId="" providerId="Windows Live" clId="Web-{78B212BF-FD94-234B-CBEA-52D9D543C75E}" dt="2024-10-22T01:56:21.321" v="1"/>
        <pc:sldMasterMkLst>
          <pc:docMk/>
          <pc:sldMasterMk cId="2471668339" sldId="2147483660"/>
        </pc:sldMasterMkLst>
        <pc:sldLayoutChg chg="del">
          <pc:chgData name="Guest User" userId="" providerId="Windows Live" clId="Web-{78B212BF-FD94-234B-CBEA-52D9D543C75E}" dt="2024-10-22T01:56:21.321" v="1"/>
          <pc:sldLayoutMkLst>
            <pc:docMk/>
            <pc:sldMasterMk cId="2471668339" sldId="2147483660"/>
            <pc:sldLayoutMk cId="1698997072" sldId="2147483661"/>
          </pc:sldLayoutMkLst>
        </pc:sldLayoutChg>
        <pc:sldLayoutChg chg="del">
          <pc:chgData name="Guest User" userId="" providerId="Windows Live" clId="Web-{78B212BF-FD94-234B-CBEA-52D9D543C75E}" dt="2024-10-22T01:56:21.321" v="1"/>
          <pc:sldLayoutMkLst>
            <pc:docMk/>
            <pc:sldMasterMk cId="2471668339" sldId="2147483660"/>
            <pc:sldLayoutMk cId="995820335" sldId="2147483662"/>
          </pc:sldLayoutMkLst>
        </pc:sldLayoutChg>
        <pc:sldLayoutChg chg="del">
          <pc:chgData name="Guest User" userId="" providerId="Windows Live" clId="Web-{78B212BF-FD94-234B-CBEA-52D9D543C75E}" dt="2024-10-22T01:56:21.321" v="1"/>
          <pc:sldLayoutMkLst>
            <pc:docMk/>
            <pc:sldMasterMk cId="2471668339" sldId="2147483660"/>
            <pc:sldLayoutMk cId="2805901524" sldId="2147483663"/>
          </pc:sldLayoutMkLst>
        </pc:sldLayoutChg>
        <pc:sldLayoutChg chg="del">
          <pc:chgData name="Guest User" userId="" providerId="Windows Live" clId="Web-{78B212BF-FD94-234B-CBEA-52D9D543C75E}" dt="2024-10-22T01:56:21.321" v="1"/>
          <pc:sldLayoutMkLst>
            <pc:docMk/>
            <pc:sldMasterMk cId="2471668339" sldId="2147483660"/>
            <pc:sldLayoutMk cId="1874077781" sldId="2147483664"/>
          </pc:sldLayoutMkLst>
        </pc:sldLayoutChg>
        <pc:sldLayoutChg chg="del">
          <pc:chgData name="Guest User" userId="" providerId="Windows Live" clId="Web-{78B212BF-FD94-234B-CBEA-52D9D543C75E}" dt="2024-10-22T01:56:21.321" v="1"/>
          <pc:sldLayoutMkLst>
            <pc:docMk/>
            <pc:sldMasterMk cId="2471668339" sldId="2147483660"/>
            <pc:sldLayoutMk cId="3230448404" sldId="2147483665"/>
          </pc:sldLayoutMkLst>
        </pc:sldLayoutChg>
        <pc:sldLayoutChg chg="del">
          <pc:chgData name="Guest User" userId="" providerId="Windows Live" clId="Web-{78B212BF-FD94-234B-CBEA-52D9D543C75E}" dt="2024-10-22T01:56:21.321" v="1"/>
          <pc:sldLayoutMkLst>
            <pc:docMk/>
            <pc:sldMasterMk cId="2471668339" sldId="2147483660"/>
            <pc:sldLayoutMk cId="1475733666" sldId="2147483666"/>
          </pc:sldLayoutMkLst>
        </pc:sldLayoutChg>
        <pc:sldLayoutChg chg="del">
          <pc:chgData name="Guest User" userId="" providerId="Windows Live" clId="Web-{78B212BF-FD94-234B-CBEA-52D9D543C75E}" dt="2024-10-22T01:56:21.321" v="1"/>
          <pc:sldLayoutMkLst>
            <pc:docMk/>
            <pc:sldMasterMk cId="2471668339" sldId="2147483660"/>
            <pc:sldLayoutMk cId="2750677667" sldId="2147483667"/>
          </pc:sldLayoutMkLst>
        </pc:sldLayoutChg>
        <pc:sldLayoutChg chg="del">
          <pc:chgData name="Guest User" userId="" providerId="Windows Live" clId="Web-{78B212BF-FD94-234B-CBEA-52D9D543C75E}" dt="2024-10-22T01:56:21.321" v="1"/>
          <pc:sldLayoutMkLst>
            <pc:docMk/>
            <pc:sldMasterMk cId="2471668339" sldId="2147483660"/>
            <pc:sldLayoutMk cId="1208097267" sldId="2147483668"/>
          </pc:sldLayoutMkLst>
        </pc:sldLayoutChg>
        <pc:sldLayoutChg chg="del">
          <pc:chgData name="Guest User" userId="" providerId="Windows Live" clId="Web-{78B212BF-FD94-234B-CBEA-52D9D543C75E}" dt="2024-10-22T01:56:21.321" v="1"/>
          <pc:sldLayoutMkLst>
            <pc:docMk/>
            <pc:sldMasterMk cId="2471668339" sldId="2147483660"/>
            <pc:sldLayoutMk cId="3010260020" sldId="2147483669"/>
          </pc:sldLayoutMkLst>
        </pc:sldLayoutChg>
        <pc:sldLayoutChg chg="del">
          <pc:chgData name="Guest User" userId="" providerId="Windows Live" clId="Web-{78B212BF-FD94-234B-CBEA-52D9D543C75E}" dt="2024-10-22T01:56:21.321" v="1"/>
          <pc:sldLayoutMkLst>
            <pc:docMk/>
            <pc:sldMasterMk cId="2471668339" sldId="2147483660"/>
            <pc:sldLayoutMk cId="3367351763" sldId="2147483670"/>
          </pc:sldLayoutMkLst>
        </pc:sldLayoutChg>
        <pc:sldLayoutChg chg="del">
          <pc:chgData name="Guest User" userId="" providerId="Windows Live" clId="Web-{78B212BF-FD94-234B-CBEA-52D9D543C75E}" dt="2024-10-22T01:56:21.321" v="1"/>
          <pc:sldLayoutMkLst>
            <pc:docMk/>
            <pc:sldMasterMk cId="2471668339" sldId="2147483660"/>
            <pc:sldLayoutMk cId="2520485056" sldId="2147483671"/>
          </pc:sldLayoutMkLst>
        </pc:sldLayoutChg>
      </pc:sldMasterChg>
      <pc:sldMasterChg chg="add addSldLayout modSldLayout">
        <pc:chgData name="Guest User" userId="" providerId="Windows Live" clId="Web-{78B212BF-FD94-234B-CBEA-52D9D543C75E}" dt="2024-10-22T01:56:21.321" v="1"/>
        <pc:sldMasterMkLst>
          <pc:docMk/>
          <pc:sldMasterMk cId="2299856110" sldId="2147483672"/>
        </pc:sldMasterMkLst>
        <pc:sldLayoutChg chg="add mod replId">
          <pc:chgData name="Guest User" userId="" providerId="Windows Live" clId="Web-{78B212BF-FD94-234B-CBEA-52D9D543C75E}" dt="2024-10-22T01:56:21.321" v="1"/>
          <pc:sldLayoutMkLst>
            <pc:docMk/>
            <pc:sldMasterMk cId="2299856110" sldId="2147483672"/>
            <pc:sldLayoutMk cId="1378003969" sldId="2147483673"/>
          </pc:sldLayoutMkLst>
        </pc:sldLayoutChg>
        <pc:sldLayoutChg chg="add mod replId">
          <pc:chgData name="Guest User" userId="" providerId="Windows Live" clId="Web-{78B212BF-FD94-234B-CBEA-52D9D543C75E}" dt="2024-10-22T01:56:21.321" v="1"/>
          <pc:sldLayoutMkLst>
            <pc:docMk/>
            <pc:sldMasterMk cId="2299856110" sldId="2147483672"/>
            <pc:sldLayoutMk cId="1344105359" sldId="2147483674"/>
          </pc:sldLayoutMkLst>
        </pc:sldLayoutChg>
        <pc:sldLayoutChg chg="add mod replId">
          <pc:chgData name="Guest User" userId="" providerId="Windows Live" clId="Web-{78B212BF-FD94-234B-CBEA-52D9D543C75E}" dt="2024-10-22T01:56:21.321" v="1"/>
          <pc:sldLayoutMkLst>
            <pc:docMk/>
            <pc:sldMasterMk cId="2299856110" sldId="2147483672"/>
            <pc:sldLayoutMk cId="2096731883" sldId="2147483675"/>
          </pc:sldLayoutMkLst>
        </pc:sldLayoutChg>
        <pc:sldLayoutChg chg="add mod replId">
          <pc:chgData name="Guest User" userId="" providerId="Windows Live" clId="Web-{78B212BF-FD94-234B-CBEA-52D9D543C75E}" dt="2024-10-22T01:56:21.321" v="1"/>
          <pc:sldLayoutMkLst>
            <pc:docMk/>
            <pc:sldMasterMk cId="2299856110" sldId="2147483672"/>
            <pc:sldLayoutMk cId="1866049093" sldId="2147483676"/>
          </pc:sldLayoutMkLst>
        </pc:sldLayoutChg>
        <pc:sldLayoutChg chg="add mod replId">
          <pc:chgData name="Guest User" userId="" providerId="Windows Live" clId="Web-{78B212BF-FD94-234B-CBEA-52D9D543C75E}" dt="2024-10-22T01:56:21.321" v="1"/>
          <pc:sldLayoutMkLst>
            <pc:docMk/>
            <pc:sldMasterMk cId="2299856110" sldId="2147483672"/>
            <pc:sldLayoutMk cId="3818445145" sldId="2147483677"/>
          </pc:sldLayoutMkLst>
        </pc:sldLayoutChg>
        <pc:sldLayoutChg chg="add mod replId">
          <pc:chgData name="Guest User" userId="" providerId="Windows Live" clId="Web-{78B212BF-FD94-234B-CBEA-52D9D543C75E}" dt="2024-10-22T01:56:21.321" v="1"/>
          <pc:sldLayoutMkLst>
            <pc:docMk/>
            <pc:sldMasterMk cId="2299856110" sldId="2147483672"/>
            <pc:sldLayoutMk cId="675398512" sldId="2147483678"/>
          </pc:sldLayoutMkLst>
        </pc:sldLayoutChg>
        <pc:sldLayoutChg chg="add mod replId">
          <pc:chgData name="Guest User" userId="" providerId="Windows Live" clId="Web-{78B212BF-FD94-234B-CBEA-52D9D543C75E}" dt="2024-10-22T01:56:21.321" v="1"/>
          <pc:sldLayoutMkLst>
            <pc:docMk/>
            <pc:sldMasterMk cId="2299856110" sldId="2147483672"/>
            <pc:sldLayoutMk cId="2258211517" sldId="2147483679"/>
          </pc:sldLayoutMkLst>
        </pc:sldLayoutChg>
        <pc:sldLayoutChg chg="add mod replId">
          <pc:chgData name="Guest User" userId="" providerId="Windows Live" clId="Web-{78B212BF-FD94-234B-CBEA-52D9D543C75E}" dt="2024-10-22T01:56:21.321" v="1"/>
          <pc:sldLayoutMkLst>
            <pc:docMk/>
            <pc:sldMasterMk cId="2299856110" sldId="2147483672"/>
            <pc:sldLayoutMk cId="1077402795" sldId="2147483680"/>
          </pc:sldLayoutMkLst>
        </pc:sldLayoutChg>
        <pc:sldLayoutChg chg="add mod replId">
          <pc:chgData name="Guest User" userId="" providerId="Windows Live" clId="Web-{78B212BF-FD94-234B-CBEA-52D9D543C75E}" dt="2024-10-22T01:56:21.321" v="1"/>
          <pc:sldLayoutMkLst>
            <pc:docMk/>
            <pc:sldMasterMk cId="2299856110" sldId="2147483672"/>
            <pc:sldLayoutMk cId="3126405974" sldId="2147483681"/>
          </pc:sldLayoutMkLst>
        </pc:sldLayoutChg>
        <pc:sldLayoutChg chg="add mod replId">
          <pc:chgData name="Guest User" userId="" providerId="Windows Live" clId="Web-{78B212BF-FD94-234B-CBEA-52D9D543C75E}" dt="2024-10-22T01:56:21.321" v="1"/>
          <pc:sldLayoutMkLst>
            <pc:docMk/>
            <pc:sldMasterMk cId="2299856110" sldId="2147483672"/>
            <pc:sldLayoutMk cId="1358825897" sldId="2147483682"/>
          </pc:sldLayoutMkLst>
        </pc:sldLayoutChg>
        <pc:sldLayoutChg chg="add mod replId">
          <pc:chgData name="Guest User" userId="" providerId="Windows Live" clId="Web-{78B212BF-FD94-234B-CBEA-52D9D543C75E}" dt="2024-10-22T01:56:21.321" v="1"/>
          <pc:sldLayoutMkLst>
            <pc:docMk/>
            <pc:sldMasterMk cId="2299856110" sldId="2147483672"/>
            <pc:sldLayoutMk cId="4061268921" sldId="2147483683"/>
          </pc:sldLayoutMkLst>
        </pc:sldLayoutChg>
      </pc:sldMasterChg>
    </pc:docChg>
  </pc:docChgLst>
  <pc:docChgLst>
    <pc:chgData name="Dhanielle Bermudez" userId="f2b8ff4479ad851d" providerId="LiveId" clId="{07D62282-D639-43F0-AAD6-266DE59BB119}"/>
    <pc:docChg chg="undo custSel addSld delSld modSld sldOrd">
      <pc:chgData name="Dhanielle Bermudez" userId="f2b8ff4479ad851d" providerId="LiveId" clId="{07D62282-D639-43F0-AAD6-266DE59BB119}" dt="2024-10-24T02:21:34.083" v="1046" actId="20577"/>
      <pc:docMkLst>
        <pc:docMk/>
      </pc:docMkLst>
      <pc:sldChg chg="modSp mod">
        <pc:chgData name="Dhanielle Bermudez" userId="f2b8ff4479ad851d" providerId="LiveId" clId="{07D62282-D639-43F0-AAD6-266DE59BB119}" dt="2024-10-23T03:01:22.834" v="464" actId="20577"/>
        <pc:sldMkLst>
          <pc:docMk/>
          <pc:sldMk cId="1938958341" sldId="257"/>
        </pc:sldMkLst>
        <pc:spChg chg="mod">
          <ac:chgData name="Dhanielle Bermudez" userId="f2b8ff4479ad851d" providerId="LiveId" clId="{07D62282-D639-43F0-AAD6-266DE59BB119}" dt="2024-10-23T03:01:22.834" v="464" actId="20577"/>
          <ac:spMkLst>
            <pc:docMk/>
            <pc:sldMk cId="1938958341" sldId="257"/>
            <ac:spMk id="3" creationId="{00000000-0000-0000-0000-000000000000}"/>
          </ac:spMkLst>
        </pc:spChg>
      </pc:sldChg>
      <pc:sldChg chg="modSp mod">
        <pc:chgData name="Dhanielle Bermudez" userId="f2b8ff4479ad851d" providerId="LiveId" clId="{07D62282-D639-43F0-AAD6-266DE59BB119}" dt="2024-10-23T03:03:40.306" v="467" actId="20577"/>
        <pc:sldMkLst>
          <pc:docMk/>
          <pc:sldMk cId="3584558876" sldId="258"/>
        </pc:sldMkLst>
        <pc:spChg chg="mod">
          <ac:chgData name="Dhanielle Bermudez" userId="f2b8ff4479ad851d" providerId="LiveId" clId="{07D62282-D639-43F0-AAD6-266DE59BB119}" dt="2024-10-23T03:03:40.306" v="467" actId="20577"/>
          <ac:spMkLst>
            <pc:docMk/>
            <pc:sldMk cId="3584558876" sldId="258"/>
            <ac:spMk id="3" creationId="{00000000-0000-0000-0000-000000000000}"/>
          </ac:spMkLst>
        </pc:spChg>
      </pc:sldChg>
      <pc:sldChg chg="modSp mod">
        <pc:chgData name="Dhanielle Bermudez" userId="f2b8ff4479ad851d" providerId="LiveId" clId="{07D62282-D639-43F0-AAD6-266DE59BB119}" dt="2024-10-23T02:59:51.983" v="381" actId="1076"/>
        <pc:sldMkLst>
          <pc:docMk/>
          <pc:sldMk cId="3221241072" sldId="261"/>
        </pc:sldMkLst>
        <pc:spChg chg="mod">
          <ac:chgData name="Dhanielle Bermudez" userId="f2b8ff4479ad851d" providerId="LiveId" clId="{07D62282-D639-43F0-AAD6-266DE59BB119}" dt="2024-10-23T02:59:51.983" v="381" actId="1076"/>
          <ac:spMkLst>
            <pc:docMk/>
            <pc:sldMk cId="3221241072" sldId="261"/>
            <ac:spMk id="3" creationId="{00000000-0000-0000-0000-000000000000}"/>
          </ac:spMkLst>
        </pc:spChg>
      </pc:sldChg>
      <pc:sldChg chg="modSp mod">
        <pc:chgData name="Dhanielle Bermudez" userId="f2b8ff4479ad851d" providerId="LiveId" clId="{07D62282-D639-43F0-AAD6-266DE59BB119}" dt="2024-10-23T22:04:52.303" v="953" actId="20577"/>
        <pc:sldMkLst>
          <pc:docMk/>
          <pc:sldMk cId="965614035" sldId="262"/>
        </pc:sldMkLst>
        <pc:spChg chg="mod">
          <ac:chgData name="Dhanielle Bermudez" userId="f2b8ff4479ad851d" providerId="LiveId" clId="{07D62282-D639-43F0-AAD6-266DE59BB119}" dt="2024-10-23T22:04:52.303" v="953" actId="20577"/>
          <ac:spMkLst>
            <pc:docMk/>
            <pc:sldMk cId="965614035" sldId="262"/>
            <ac:spMk id="3" creationId="{00000000-0000-0000-0000-000000000000}"/>
          </ac:spMkLst>
        </pc:spChg>
      </pc:sldChg>
      <pc:sldChg chg="modSp mod modNotesTx">
        <pc:chgData name="Dhanielle Bermudez" userId="f2b8ff4479ad851d" providerId="LiveId" clId="{07D62282-D639-43F0-AAD6-266DE59BB119}" dt="2024-10-22T20:56:23.670" v="126" actId="27636"/>
        <pc:sldMkLst>
          <pc:docMk/>
          <pc:sldMk cId="1455724134" sldId="263"/>
        </pc:sldMkLst>
        <pc:spChg chg="mod">
          <ac:chgData name="Dhanielle Bermudez" userId="f2b8ff4479ad851d" providerId="LiveId" clId="{07D62282-D639-43F0-AAD6-266DE59BB119}" dt="2024-10-22T20:50:56.694" v="97" actId="20577"/>
          <ac:spMkLst>
            <pc:docMk/>
            <pc:sldMk cId="1455724134" sldId="263"/>
            <ac:spMk id="2" creationId="{00000000-0000-0000-0000-000000000000}"/>
          </ac:spMkLst>
        </pc:spChg>
        <pc:spChg chg="mod">
          <ac:chgData name="Dhanielle Bermudez" userId="f2b8ff4479ad851d" providerId="LiveId" clId="{07D62282-D639-43F0-AAD6-266DE59BB119}" dt="2024-10-22T20:56:23.670" v="126" actId="27636"/>
          <ac:spMkLst>
            <pc:docMk/>
            <pc:sldMk cId="1455724134" sldId="263"/>
            <ac:spMk id="3" creationId="{00000000-0000-0000-0000-000000000000}"/>
          </ac:spMkLst>
        </pc:spChg>
      </pc:sldChg>
      <pc:sldChg chg="addSp delSp modSp mod">
        <pc:chgData name="Dhanielle Bermudez" userId="f2b8ff4479ad851d" providerId="LiveId" clId="{07D62282-D639-43F0-AAD6-266DE59BB119}" dt="2024-10-23T02:42:35.162" v="248" actId="478"/>
        <pc:sldMkLst>
          <pc:docMk/>
          <pc:sldMk cId="3876141276" sldId="264"/>
        </pc:sldMkLst>
        <pc:picChg chg="add mod">
          <ac:chgData name="Dhanielle Bermudez" userId="f2b8ff4479ad851d" providerId="LiveId" clId="{07D62282-D639-43F0-AAD6-266DE59BB119}" dt="2024-10-23T02:37:14.395" v="195" actId="1076"/>
          <ac:picMkLst>
            <pc:docMk/>
            <pc:sldMk cId="3876141276" sldId="264"/>
            <ac:picMk id="7" creationId="{3A67DA35-CC91-7719-7040-09E5C1C03DD7}"/>
          </ac:picMkLst>
        </pc:picChg>
        <pc:picChg chg="add mod">
          <ac:chgData name="Dhanielle Bermudez" userId="f2b8ff4479ad851d" providerId="LiveId" clId="{07D62282-D639-43F0-AAD6-266DE59BB119}" dt="2024-10-23T02:37:14.395" v="195" actId="1076"/>
          <ac:picMkLst>
            <pc:docMk/>
            <pc:sldMk cId="3876141276" sldId="264"/>
            <ac:picMk id="9" creationId="{BACF97BA-DBFE-A504-2B32-7D4C09D0A9BB}"/>
          </ac:picMkLst>
        </pc:picChg>
        <pc:picChg chg="add del mod">
          <ac:chgData name="Dhanielle Bermudez" userId="f2b8ff4479ad851d" providerId="LiveId" clId="{07D62282-D639-43F0-AAD6-266DE59BB119}" dt="2024-10-23T02:42:35.162" v="248" actId="478"/>
          <ac:picMkLst>
            <pc:docMk/>
            <pc:sldMk cId="3876141276" sldId="264"/>
            <ac:picMk id="11" creationId="{8248D7F2-5A1B-2DD0-B807-F4529B2B5CB6}"/>
          </ac:picMkLst>
        </pc:picChg>
      </pc:sldChg>
      <pc:sldChg chg="modSp mod ord">
        <pc:chgData name="Dhanielle Bermudez" userId="f2b8ff4479ad851d" providerId="LiveId" clId="{07D62282-D639-43F0-AAD6-266DE59BB119}" dt="2024-10-23T02:34:34.743" v="186" actId="5793"/>
        <pc:sldMkLst>
          <pc:docMk/>
          <pc:sldMk cId="2556485214" sldId="265"/>
        </pc:sldMkLst>
        <pc:spChg chg="mod">
          <ac:chgData name="Dhanielle Bermudez" userId="f2b8ff4479ad851d" providerId="LiveId" clId="{07D62282-D639-43F0-AAD6-266DE59BB119}" dt="2024-10-23T02:34:34.743" v="186" actId="5793"/>
          <ac:spMkLst>
            <pc:docMk/>
            <pc:sldMk cId="2556485214" sldId="265"/>
            <ac:spMk id="3" creationId="{00000000-0000-0000-0000-000000000000}"/>
          </ac:spMkLst>
        </pc:spChg>
      </pc:sldChg>
      <pc:sldChg chg="modSp mod">
        <pc:chgData name="Dhanielle Bermudez" userId="f2b8ff4479ad851d" providerId="LiveId" clId="{07D62282-D639-43F0-AAD6-266DE59BB119}" dt="2024-10-23T22:13:53.533" v="972" actId="27636"/>
        <pc:sldMkLst>
          <pc:docMk/>
          <pc:sldMk cId="88013920" sldId="266"/>
        </pc:sldMkLst>
        <pc:spChg chg="mod">
          <ac:chgData name="Dhanielle Bermudez" userId="f2b8ff4479ad851d" providerId="LiveId" clId="{07D62282-D639-43F0-AAD6-266DE59BB119}" dt="2024-10-23T22:13:53.533" v="972" actId="27636"/>
          <ac:spMkLst>
            <pc:docMk/>
            <pc:sldMk cId="88013920" sldId="266"/>
            <ac:spMk id="3" creationId="{00000000-0000-0000-0000-000000000000}"/>
          </ac:spMkLst>
        </pc:spChg>
      </pc:sldChg>
      <pc:sldChg chg="modSp mod">
        <pc:chgData name="Dhanielle Bermudez" userId="f2b8ff4479ad851d" providerId="LiveId" clId="{07D62282-D639-43F0-AAD6-266DE59BB119}" dt="2024-10-24T02:21:34.083" v="1046" actId="20577"/>
        <pc:sldMkLst>
          <pc:docMk/>
          <pc:sldMk cId="2145395092" sldId="269"/>
        </pc:sldMkLst>
        <pc:spChg chg="mod">
          <ac:chgData name="Dhanielle Bermudez" userId="f2b8ff4479ad851d" providerId="LiveId" clId="{07D62282-D639-43F0-AAD6-266DE59BB119}" dt="2024-10-22T20:56:35.589" v="139" actId="20577"/>
          <ac:spMkLst>
            <pc:docMk/>
            <pc:sldMk cId="2145395092" sldId="269"/>
            <ac:spMk id="2" creationId="{00000000-0000-0000-0000-000000000000}"/>
          </ac:spMkLst>
        </pc:spChg>
        <pc:spChg chg="mod">
          <ac:chgData name="Dhanielle Bermudez" userId="f2b8ff4479ad851d" providerId="LiveId" clId="{07D62282-D639-43F0-AAD6-266DE59BB119}" dt="2024-10-24T02:21:34.083" v="1046" actId="20577"/>
          <ac:spMkLst>
            <pc:docMk/>
            <pc:sldMk cId="2145395092" sldId="269"/>
            <ac:spMk id="3" creationId="{00000000-0000-0000-0000-000000000000}"/>
          </ac:spMkLst>
        </pc:spChg>
      </pc:sldChg>
      <pc:sldChg chg="modSp mod">
        <pc:chgData name="Dhanielle Bermudez" userId="f2b8ff4479ad851d" providerId="LiveId" clId="{07D62282-D639-43F0-AAD6-266DE59BB119}" dt="2024-10-23T03:00:52.141" v="431" actId="1076"/>
        <pc:sldMkLst>
          <pc:docMk/>
          <pc:sldMk cId="2048402182" sldId="270"/>
        </pc:sldMkLst>
        <pc:spChg chg="mod">
          <ac:chgData name="Dhanielle Bermudez" userId="f2b8ff4479ad851d" providerId="LiveId" clId="{07D62282-D639-43F0-AAD6-266DE59BB119}" dt="2024-10-23T03:00:52.141" v="431" actId="1076"/>
          <ac:spMkLst>
            <pc:docMk/>
            <pc:sldMk cId="2048402182" sldId="270"/>
            <ac:spMk id="3" creationId="{00000000-0000-0000-0000-000000000000}"/>
          </ac:spMkLst>
        </pc:spChg>
      </pc:sldChg>
      <pc:sldChg chg="modSp mod">
        <pc:chgData name="Dhanielle Bermudez" userId="f2b8ff4479ad851d" providerId="LiveId" clId="{07D62282-D639-43F0-AAD6-266DE59BB119}" dt="2024-10-23T22:28:22.731" v="976" actId="1076"/>
        <pc:sldMkLst>
          <pc:docMk/>
          <pc:sldMk cId="4043737824" sldId="271"/>
        </pc:sldMkLst>
        <pc:spChg chg="mod">
          <ac:chgData name="Dhanielle Bermudez" userId="f2b8ff4479ad851d" providerId="LiveId" clId="{07D62282-D639-43F0-AAD6-266DE59BB119}" dt="2024-10-22T21:32:24.542" v="152" actId="1076"/>
          <ac:spMkLst>
            <pc:docMk/>
            <pc:sldMk cId="4043737824" sldId="271"/>
            <ac:spMk id="2" creationId="{78FD68DA-43BA-4508-8DE2-BA9BB7B2FA5B}"/>
          </ac:spMkLst>
        </pc:spChg>
        <pc:spChg chg="mod">
          <ac:chgData name="Dhanielle Bermudez" userId="f2b8ff4479ad851d" providerId="LiveId" clId="{07D62282-D639-43F0-AAD6-266DE59BB119}" dt="2024-10-23T22:28:22.731" v="976" actId="1076"/>
          <ac:spMkLst>
            <pc:docMk/>
            <pc:sldMk cId="4043737824" sldId="271"/>
            <ac:spMk id="3" creationId="{A8E9CFF2-3777-4FF4-A759-8491175B0B7C}"/>
          </ac:spMkLst>
        </pc:spChg>
      </pc:sldChg>
      <pc:sldChg chg="modSp mod ord">
        <pc:chgData name="Dhanielle Bermudez" userId="f2b8ff4479ad851d" providerId="LiveId" clId="{07D62282-D639-43F0-AAD6-266DE59BB119}" dt="2024-10-23T02:59:32.150" v="380" actId="20577"/>
        <pc:sldMkLst>
          <pc:docMk/>
          <pc:sldMk cId="2565999627" sldId="272"/>
        </pc:sldMkLst>
        <pc:spChg chg="mod">
          <ac:chgData name="Dhanielle Bermudez" userId="f2b8ff4479ad851d" providerId="LiveId" clId="{07D62282-D639-43F0-AAD6-266DE59BB119}" dt="2024-10-23T02:59:32.150" v="380" actId="20577"/>
          <ac:spMkLst>
            <pc:docMk/>
            <pc:sldMk cId="2565999627" sldId="272"/>
            <ac:spMk id="2" creationId="{17034E74-E15F-63E6-56CA-66AB51D7F9D0}"/>
          </ac:spMkLst>
        </pc:spChg>
      </pc:sldChg>
      <pc:sldChg chg="del">
        <pc:chgData name="Dhanielle Bermudez" userId="f2b8ff4479ad851d" providerId="LiveId" clId="{07D62282-D639-43F0-AAD6-266DE59BB119}" dt="2024-10-23T02:59:13.200" v="362" actId="2696"/>
        <pc:sldMkLst>
          <pc:docMk/>
          <pc:sldMk cId="2847970765" sldId="273"/>
        </pc:sldMkLst>
      </pc:sldChg>
      <pc:sldChg chg="modSp mod">
        <pc:chgData name="Dhanielle Bermudez" userId="f2b8ff4479ad851d" providerId="LiveId" clId="{07D62282-D639-43F0-AAD6-266DE59BB119}" dt="2024-10-23T02:58:33.630" v="361" actId="20577"/>
        <pc:sldMkLst>
          <pc:docMk/>
          <pc:sldMk cId="2597814222" sldId="274"/>
        </pc:sldMkLst>
        <pc:spChg chg="mod">
          <ac:chgData name="Dhanielle Bermudez" userId="f2b8ff4479ad851d" providerId="LiveId" clId="{07D62282-D639-43F0-AAD6-266DE59BB119}" dt="2024-10-23T02:58:33.630" v="361" actId="20577"/>
          <ac:spMkLst>
            <pc:docMk/>
            <pc:sldMk cId="2597814222" sldId="274"/>
            <ac:spMk id="2" creationId="{27B3BFEF-836A-CF87-70C8-7016C2974461}"/>
          </ac:spMkLst>
        </pc:spChg>
      </pc:sldChg>
      <pc:sldChg chg="addSp delSp modSp add mod">
        <pc:chgData name="Dhanielle Bermudez" userId="f2b8ff4479ad851d" providerId="LiveId" clId="{07D62282-D639-43F0-AAD6-266DE59BB119}" dt="2024-10-23T22:09:46.441" v="966" actId="5793"/>
        <pc:sldMkLst>
          <pc:docMk/>
          <pc:sldMk cId="2282574389" sldId="275"/>
        </pc:sldMkLst>
        <pc:spChg chg="mod">
          <ac:chgData name="Dhanielle Bermudez" userId="f2b8ff4479ad851d" providerId="LiveId" clId="{07D62282-D639-43F0-AAD6-266DE59BB119}" dt="2024-10-23T02:58:26.539" v="357" actId="20577"/>
          <ac:spMkLst>
            <pc:docMk/>
            <pc:sldMk cId="2282574389" sldId="275"/>
            <ac:spMk id="2" creationId="{00000000-0000-0000-0000-000000000000}"/>
          </ac:spMkLst>
        </pc:spChg>
        <pc:spChg chg="mod">
          <ac:chgData name="Dhanielle Bermudez" userId="f2b8ff4479ad851d" providerId="LiveId" clId="{07D62282-D639-43F0-AAD6-266DE59BB119}" dt="2024-10-23T22:09:46.441" v="966" actId="5793"/>
          <ac:spMkLst>
            <pc:docMk/>
            <pc:sldMk cId="2282574389" sldId="275"/>
            <ac:spMk id="3" creationId="{00000000-0000-0000-0000-000000000000}"/>
          </ac:spMkLst>
        </pc:spChg>
        <pc:picChg chg="add mod">
          <ac:chgData name="Dhanielle Bermudez" userId="f2b8ff4479ad851d" providerId="LiveId" clId="{07D62282-D639-43F0-AAD6-266DE59BB119}" dt="2024-10-23T02:47:56.279" v="257" actId="14100"/>
          <ac:picMkLst>
            <pc:docMk/>
            <pc:sldMk cId="2282574389" sldId="275"/>
            <ac:picMk id="5" creationId="{6A98F3C5-F78D-4463-6843-103CD3A9DF0A}"/>
          </ac:picMkLst>
        </pc:picChg>
        <pc:picChg chg="add mod">
          <ac:chgData name="Dhanielle Bermudez" userId="f2b8ff4479ad851d" providerId="LiveId" clId="{07D62282-D639-43F0-AAD6-266DE59BB119}" dt="2024-10-23T02:49:37.532" v="261" actId="1076"/>
          <ac:picMkLst>
            <pc:docMk/>
            <pc:sldMk cId="2282574389" sldId="275"/>
            <ac:picMk id="7" creationId="{23A39CE4-06EE-0643-28E3-6209B60907BD}"/>
          </ac:picMkLst>
        </pc:picChg>
        <pc:picChg chg="del">
          <ac:chgData name="Dhanielle Bermudez" userId="f2b8ff4479ad851d" providerId="LiveId" clId="{07D62282-D639-43F0-AAD6-266DE59BB119}" dt="2024-10-23T02:49:19.854" v="258" actId="478"/>
          <ac:picMkLst>
            <pc:docMk/>
            <pc:sldMk cId="2282574389" sldId="275"/>
            <ac:picMk id="11" creationId="{8248D7F2-5A1B-2DD0-B807-F4529B2B5CB6}"/>
          </ac:picMkLst>
        </pc:picChg>
      </pc:sldChg>
      <pc:sldChg chg="addSp modSp mod">
        <pc:chgData name="Dhanielle Bermudez" userId="f2b8ff4479ad851d" providerId="LiveId" clId="{07D62282-D639-43F0-AAD6-266DE59BB119}" dt="2024-10-23T22:15:04.057" v="975" actId="403"/>
        <pc:sldMkLst>
          <pc:docMk/>
          <pc:sldMk cId="2199637295" sldId="276"/>
        </pc:sldMkLst>
        <pc:spChg chg="mod">
          <ac:chgData name="Dhanielle Bermudez" userId="f2b8ff4479ad851d" providerId="LiveId" clId="{07D62282-D639-43F0-AAD6-266DE59BB119}" dt="2024-10-23T22:15:04.057" v="975" actId="403"/>
          <ac:spMkLst>
            <pc:docMk/>
            <pc:sldMk cId="2199637295" sldId="276"/>
            <ac:spMk id="3" creationId="{00000000-0000-0000-0000-000000000000}"/>
          </ac:spMkLst>
        </pc:spChg>
        <pc:spChg chg="add">
          <ac:chgData name="Dhanielle Bermudez" userId="f2b8ff4479ad851d" providerId="LiveId" clId="{07D62282-D639-43F0-AAD6-266DE59BB119}" dt="2024-10-23T02:55:16.562" v="305"/>
          <ac:spMkLst>
            <pc:docMk/>
            <pc:sldMk cId="2199637295" sldId="276"/>
            <ac:spMk id="4" creationId="{EDD1E978-8DC1-F93E-EE73-ABB7DD53A39A}"/>
          </ac:spMkLst>
        </pc:spChg>
        <pc:spChg chg="add mod">
          <ac:chgData name="Dhanielle Bermudez" userId="f2b8ff4479ad851d" providerId="LiveId" clId="{07D62282-D639-43F0-AAD6-266DE59BB119}" dt="2024-10-23T02:56:11.783" v="327" actId="21"/>
          <ac:spMkLst>
            <pc:docMk/>
            <pc:sldMk cId="2199637295" sldId="276"/>
            <ac:spMk id="5" creationId="{9C69DC79-F65A-0738-7101-F84A29D89CE6}"/>
          </ac:spMkLst>
        </pc:spChg>
        <pc:spChg chg="add">
          <ac:chgData name="Dhanielle Bermudez" userId="f2b8ff4479ad851d" providerId="LiveId" clId="{07D62282-D639-43F0-AAD6-266DE59BB119}" dt="2024-10-23T04:00:52.430" v="656"/>
          <ac:spMkLst>
            <pc:docMk/>
            <pc:sldMk cId="2199637295" sldId="276"/>
            <ac:spMk id="6" creationId="{87FB43C1-ADEA-920A-95D4-FCF6CF730C0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7A2B0-153B-441B-9225-913B856C0BCE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B4E2C-AADF-4AE9-AC69-B38EBE21B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97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Depression is a leading cause of disability worldwide, affecting millions of people globally. Many factors can contribute to depression, such as environmental, psychological, genetic factors and more. We wanted to take a look at the effect of some essential elements to our biology and research to see what significance they held in factoring of the human state of depression, if any.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B4E2C-AADF-4AE9-AC69-B38EBE21B3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3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Study Overview: Researchers looked at how different levels of manganese (Mn) in the blood relate to the risk of depression among people.</a:t>
            </a: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RESULTS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Overall, there was no clear trend indicating that higher manganese levels significantly reduced depression risk (</a:t>
            </a:r>
            <a:r>
              <a:rPr lang="en-US" dirty="0" err="1"/>
              <a:t>ptrend</a:t>
            </a:r>
            <a:r>
              <a:rPr lang="en-US" dirty="0"/>
              <a:t> = 0.640).</a:t>
            </a:r>
            <a:endParaRPr lang="en-US" dirty="0">
              <a:ea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CONTINUED ANALYSIS</a:t>
            </a:r>
            <a:endParaRPr lang="en-US" b="1" dirty="0">
              <a:ea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Women and Different Ethnic Groups</a:t>
            </a:r>
            <a:endParaRPr lang="en-US" dirty="0">
              <a:ea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Important Note</a:t>
            </a:r>
            <a:r>
              <a:rPr lang="en-US" dirty="0"/>
              <a:t>: </a:t>
            </a:r>
            <a:endParaRPr lang="en-US" dirty="0">
              <a:ea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study found that ethnicity plays a role in how manganese levels affect depression risk, meaning the relationship can vary between different groups of people.</a:t>
            </a:r>
            <a:endParaRPr lang="en-US" dirty="0">
              <a:ea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B4E2C-AADF-4AE9-AC69-B38EBE21B3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6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039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258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689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053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318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490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4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9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1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027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059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85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plos.org/plosone/article/file?id=10.1371/journal.pone.0079339&amp;type=printable" TargetMode="External"/><Relationship Id="rId2" Type="http://schemas.openxmlformats.org/officeDocument/2006/relationships/hyperlink" Target="https://www.sciencedirect.com/science/article/pii/S0165032723004937?via%3Dihu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n.cdc.gov/Nchs/Nhanes/2017-2018/DPQ_J.htm#DPQ100" TargetMode="External"/><Relationship Id="rId4" Type="http://schemas.openxmlformats.org/officeDocument/2006/relationships/hyperlink" Target="https://wwwn.cdc.gov/Nchs/Nhanes/2017-2018/PBCD_J.htm#SEQ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3354" y="986724"/>
            <a:ext cx="6253317" cy="3686015"/>
          </a:xfrm>
        </p:spPr>
        <p:txBody>
          <a:bodyPr>
            <a:noAutofit/>
          </a:bodyPr>
          <a:lstStyle/>
          <a:p>
            <a:r>
              <a:rPr lang="en-US" sz="3600"/>
              <a:t>Project One:</a:t>
            </a:r>
            <a:br>
              <a:rPr lang="en-US" sz="3600"/>
            </a:br>
            <a:r>
              <a:rPr lang="en-US" sz="3600"/>
              <a:t>Blood Manganese and Blood Mercury Correlation  to Symptoms of Depression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3354" y="4849778"/>
            <a:ext cx="6269347" cy="1021498"/>
          </a:xfrm>
        </p:spPr>
        <p:txBody>
          <a:bodyPr>
            <a:normAutofit fontScale="92500" lnSpcReduction="10000"/>
          </a:bodyPr>
          <a:lstStyle/>
          <a:p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Catherine Sansarricq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Jennifer Ilyayeva</a:t>
            </a:r>
          </a:p>
          <a:p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Dhanielle Bermudez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4E74-E15F-63E6-56CA-66AB51D7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analysis: Blood</a:t>
            </a:r>
            <a:r>
              <a:rPr lang="en-US"/>
              <a:t> manganese </a:t>
            </a:r>
            <a:r>
              <a:rPr lang="en-US" dirty="0"/>
              <a:t>versus Depression Severity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EA616-7E89-0FE2-9D21-71B0AFE8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CD1D-261D-498D-8C17-9C286016EB38}" type="datetime1">
              <a:rPr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3B0E8-F28D-88BE-E475-016BE2A6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9FA20-9110-C81A-49C7-215802D2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10</a:t>
            </a:fld>
            <a:endParaRPr lang="en-US"/>
          </a:p>
        </p:txBody>
      </p:sp>
      <p:pic>
        <p:nvPicPr>
          <p:cNvPr id="13" name="Content Placeholder 12" descr="A red and white squares with white text&#10;&#10;Description automatically generated">
            <a:extLst>
              <a:ext uri="{FF2B5EF4-FFF2-40B4-BE49-F238E27FC236}">
                <a16:creationId xmlns:a16="http://schemas.microsoft.com/office/drawing/2014/main" id="{BB146AB4-4B4B-9EFE-AE74-9BEB2809D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9997" y="1969103"/>
            <a:ext cx="4766540" cy="4114800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D4EEBE-3618-A703-D4B6-8401E5658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34" y="2576895"/>
            <a:ext cx="6096000" cy="350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99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analysis: Blood manganese and Suicidal ideation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98F3C5-F78D-4463-6843-103CD3A9D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37" y="2835011"/>
            <a:ext cx="5594155" cy="3061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A39CE4-06EE-0643-28E3-6209B6090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152" y="1738191"/>
            <a:ext cx="5761219" cy="42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74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4E74-E15F-63E6-56CA-66AB51D7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 analysis: Blood Mercury versus Depression Severity</a:t>
            </a:r>
          </a:p>
        </p:txBody>
      </p:sp>
      <p:pic>
        <p:nvPicPr>
          <p:cNvPr id="7" name="Content Placeholder 6" descr="A diagram of a heatmap&#10;&#10;Description automatically generated">
            <a:extLst>
              <a:ext uri="{FF2B5EF4-FFF2-40B4-BE49-F238E27FC236}">
                <a16:creationId xmlns:a16="http://schemas.microsoft.com/office/drawing/2014/main" id="{892E79CF-54D5-96A3-9EEA-9A2EC6679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6257" y="1605209"/>
            <a:ext cx="5023103" cy="426050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EA616-7E89-0FE2-9D21-71B0AFE8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CD1D-261D-498D-8C17-9C286016EB38}" type="datetime1">
              <a:rPr lang="en-US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3B0E8-F28D-88BE-E475-016BE2A6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9FA20-9110-C81A-49C7-215802D2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CB31E7-E84B-3868-0933-CC4F90CB0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33" y="2548483"/>
            <a:ext cx="6096000" cy="353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51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BFEF-836A-CF87-70C8-7016C297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analysis: Blood Mercury versus suicide ideation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2DE5F-40C8-9EB4-74E9-5A55BBDE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1ABD-AD27-4789-92AF-4C4F92593FF3}" type="datetime1">
              <a:rPr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5FDFB-B97F-B404-6B42-1ACE5F99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E7258-6831-EB37-B1B9-45B3660C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13</a:t>
            </a:fld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8E15DC9-0A67-1667-CCC9-53E1941FE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1672" y="1912491"/>
            <a:ext cx="4965629" cy="4187881"/>
          </a:xfrm>
        </p:spPr>
      </p:pic>
      <p:pic>
        <p:nvPicPr>
          <p:cNvPr id="7" name="Picture 6" descr="A graph of a graph showing the difference between blood mercury and suicide&#10;&#10;Description automatically generated">
            <a:extLst>
              <a:ext uri="{FF2B5EF4-FFF2-40B4-BE49-F238E27FC236}">
                <a16:creationId xmlns:a16="http://schemas.microsoft.com/office/drawing/2014/main" id="{1FEB9F94-AF6C-BBF3-8F0A-3A0517D44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68" y="2656161"/>
            <a:ext cx="5572782" cy="321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14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What is the relationship between blood manganese levels and feelings of depression?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900" dirty="0"/>
              <a:t>The analysis shows a weak negative correlation between blood manganese levels and feelings 	of 	depression, indicating that higher manganese levels may correlate with lower depression levels, but this finding 	is not statistically significant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en-US" dirty="0"/>
              <a:t>How do blood mercury levels correlate with feelings of depression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900" dirty="0"/>
              <a:t>A preliminary analysis indicates the need for further research into the correlation between blood mercury levels and 	depression. 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en-US" dirty="0"/>
              <a:t>What are the implications of these findings for Mental Health and Public Health policies?</a:t>
            </a:r>
          </a:p>
          <a:p>
            <a:pPr marL="0" indent="0">
              <a:buNone/>
            </a:pPr>
            <a:r>
              <a:rPr lang="en-US" dirty="0"/>
              <a:t> 	</a:t>
            </a:r>
            <a:r>
              <a:rPr lang="en-US" sz="1900" dirty="0"/>
              <a:t>If future studies establish a significant correlation between trace minerals and mental health outcomes, public health 	initiatives may need to focus on monitoring dietary and 	environmental exposure to these metals.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14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Summary:</a:t>
            </a:r>
            <a:r>
              <a:rPr lang="en-US"/>
              <a:t> We cannot say with confidence that there is a strong correlation for the level of manganese in the blood and depressive symptoms. There is a strong correlation for the blood mercury levels and less depressive symptoms but both analysis have weak correlations.</a:t>
            </a:r>
            <a:endParaRPr lang="en-US" dirty="0"/>
          </a:p>
          <a:p>
            <a:r>
              <a:rPr lang="en-US" dirty="0"/>
              <a:t>Future Research:</a:t>
            </a:r>
            <a:r>
              <a:rPr lang="en-US"/>
              <a:t> For future analysis, a much more robust dataset should be sampled. It could also be helpful to have professionals assess the individuals to gather more accurate depression levels. A longitudinal study could also be conducted to see if the changes of manganese and mercury in the blood levels have an effect.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197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635" y="2035030"/>
            <a:ext cx="10691265" cy="38941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Weak negative correlations were observed, although these were not statistically significant, as shown by the p-values obtained from the correlation analysis. 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One possible explanation for these results is the sample size it may not be large enough to detect subtle effects that these metals might have.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Depression is a multifactorial condition influenced by biological, psychological, cultural, and environmental factors. 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Depressive symptoms were self-reported introducing potential bias into the data.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Blood metal levels were also measured at a single time point, which may not reflect long term exposure.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39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questions/discussion</a:t>
            </a:r>
          </a:p>
        </p:txBody>
      </p:sp>
    </p:spTree>
    <p:extLst>
      <p:ext uri="{BB962C8B-B14F-4D97-AF65-F5344CB8AC3E}">
        <p14:creationId xmlns:p14="http://schemas.microsoft.com/office/powerpoint/2010/main" val="599556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&amp; CITATIONS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https://www.sciencedirect.com/science/article/pii/S0165032723004937?via</a:t>
            </a:r>
            <a:r>
              <a:rPr lang="en-US">
                <a:hlinkClick r:id="rId2"/>
              </a:rPr>
              <a:t>%3Dihub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3"/>
              </a:rPr>
              <a:t>https://journals.plos.org/plosone/article/file?id=10.1371/journal.pone.0079339&amp;type=printable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br>
              <a:rPr lang="en-US" b="0" dirty="0">
                <a:effectLst/>
              </a:rPr>
            </a:br>
            <a:r>
              <a:rPr lang="en-US" b="0" i="0" u="sng" strike="noStrike" dirty="0">
                <a:solidFill>
                  <a:srgbClr val="1155CC"/>
                </a:solidFill>
                <a:effectLst/>
                <a:hlinkClick r:id="rId4"/>
              </a:rPr>
              <a:t>https://wwwn.cdc.gov/Nchs/Nhanes/2017-2018/PBCD_J.htm#SEQN</a:t>
            </a:r>
            <a:endParaRPr lang="en-US" sz="2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u="sng" strike="noStrike" dirty="0">
              <a:solidFill>
                <a:srgbClr val="1155CC"/>
              </a:solidFill>
              <a:effectLst/>
              <a:hlinkClick r:id="rId5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sng" strike="noStrike" dirty="0">
                <a:solidFill>
                  <a:srgbClr val="1155CC"/>
                </a:solidFill>
                <a:effectLst/>
                <a:hlinkClick r:id="rId5"/>
              </a:rPr>
              <a:t>https://wwwn.cdc.gov/Nchs/Nhanes/2017-2018/DPQ_J.htm#DPQ100</a:t>
            </a:r>
            <a:endParaRPr lang="en-US" sz="2400" b="0" dirty="0">
              <a:effectLst/>
            </a:endParaRPr>
          </a:p>
          <a:p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9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8426" y="2188202"/>
            <a:ext cx="10668262" cy="1302774"/>
          </a:xfrm>
        </p:spPr>
        <p:txBody>
          <a:bodyPr/>
          <a:lstStyle/>
          <a:p>
            <a:r>
              <a:rPr lang="en-US" dirty="0"/>
              <a:t>The primary objective of this analysis is to investigate the possible correlation between Blood Manganese and Mercury levels and feelings of Depression as well as thoughts of Suicide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58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Hypotheses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635" y="2484134"/>
            <a:ext cx="10691265" cy="36360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Higher levels of blood mercury may show an increase of reported depressive symptoms and thoughts of suicide.</a:t>
            </a:r>
          </a:p>
          <a:p>
            <a:endParaRPr lang="en-US" dirty="0"/>
          </a:p>
          <a:p>
            <a:r>
              <a:rPr lang="en-US" dirty="0"/>
              <a:t>Higher levels of blood manganese may show decrease of reported depressive symptoms and thoughts of suicide.</a:t>
            </a:r>
          </a:p>
        </p:txBody>
      </p:sp>
    </p:spTree>
    <p:extLst>
      <p:ext uri="{BB962C8B-B14F-4D97-AF65-F5344CB8AC3E}">
        <p14:creationId xmlns:p14="http://schemas.microsoft.com/office/powerpoint/2010/main" val="204840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Understanding the relationship between trace metals like manganese and mercury and mental health can guide future research and clinical practices. If a stronger correlation were found, it could inform dietary recommendations for at risk populations. </a:t>
            </a:r>
          </a:p>
        </p:txBody>
      </p:sp>
    </p:spTree>
    <p:extLst>
      <p:ext uri="{BB962C8B-B14F-4D97-AF65-F5344CB8AC3E}">
        <p14:creationId xmlns:p14="http://schemas.microsoft.com/office/powerpoint/2010/main" val="339580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Q’s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is the </a:t>
            </a:r>
            <a:r>
              <a:rPr lang="en-US"/>
              <a:t>correlation </a:t>
            </a:r>
            <a:r>
              <a:rPr lang="en-US" dirty="0"/>
              <a:t>between </a:t>
            </a:r>
            <a:r>
              <a:rPr lang="en-US"/>
              <a:t>Blood Manganese and Depression Severity including Suicide Ideation?</a:t>
            </a:r>
          </a:p>
          <a:p>
            <a:r>
              <a:rPr lang="en-US"/>
              <a:t>What is the correlation between Blood Mercury and </a:t>
            </a:r>
            <a:r>
              <a:rPr lang="en-US" err="1"/>
              <a:t>Depressioin</a:t>
            </a:r>
            <a:r>
              <a:rPr lang="en-US"/>
              <a:t> Severity including suicide ideation</a:t>
            </a:r>
            <a:r>
              <a:rPr lang="en-US" dirty="0"/>
              <a:t>?</a:t>
            </a:r>
          </a:p>
          <a:p>
            <a:r>
              <a:rPr lang="en-US" dirty="0"/>
              <a:t>What are the implications of these findings for Mental Health and Public Health policies?</a:t>
            </a:r>
          </a:p>
        </p:txBody>
      </p:sp>
    </p:spTree>
    <p:extLst>
      <p:ext uri="{BB962C8B-B14F-4D97-AF65-F5344CB8AC3E}">
        <p14:creationId xmlns:p14="http://schemas.microsoft.com/office/powerpoint/2010/main" val="258490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Findings: Blood Manganese </a:t>
            </a:r>
            <a:r>
              <a:rPr lang="en-US"/>
              <a:t>lEVELs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635" y="1873504"/>
            <a:ext cx="10691265" cy="405571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Reports based on 2011-2019  NHANES datasets on Blood Manganese levels</a:t>
            </a:r>
          </a:p>
          <a:p>
            <a:r>
              <a:rPr lang="en-US" dirty="0"/>
              <a:t>Key Groups: Participants were divided into groups based on their blood manganese levels. The lowest group served as a reference point.</a:t>
            </a:r>
          </a:p>
          <a:p>
            <a:pPr marL="0" indent="0">
              <a:buNone/>
            </a:pPr>
            <a:r>
              <a:rPr lang="en-US" dirty="0"/>
              <a:t>Results:</a:t>
            </a:r>
          </a:p>
          <a:p>
            <a:r>
              <a:rPr lang="en-US" dirty="0"/>
              <a:t>People in the second, third, and fourth groups had slightly lower odds of experiencing depression compared to the lowest group:</a:t>
            </a:r>
          </a:p>
          <a:p>
            <a:r>
              <a:rPr lang="en-US" dirty="0"/>
              <a:t>Second group: 16% lower odds (not a strong result)</a:t>
            </a:r>
          </a:p>
          <a:p>
            <a:r>
              <a:rPr lang="en-US" dirty="0"/>
              <a:t>Third group: 7% lower odds (not a strong result)</a:t>
            </a:r>
          </a:p>
          <a:p>
            <a:r>
              <a:rPr lang="en-US" dirty="0"/>
              <a:t>Fourth group: 9% lower odds (not a strong result)</a:t>
            </a:r>
          </a:p>
          <a:p>
            <a:pPr marL="0" indent="0">
              <a:buNone/>
            </a:pPr>
            <a:r>
              <a:rPr lang="en-US" dirty="0"/>
              <a:t>Continued Analysis: </a:t>
            </a:r>
          </a:p>
          <a:p>
            <a:r>
              <a:rPr lang="en-US" dirty="0"/>
              <a:t>Doubling manganese levels was linked to a 17% lower risk of depression in women.</a:t>
            </a:r>
          </a:p>
          <a:p>
            <a:r>
              <a:rPr lang="en-US" dirty="0"/>
              <a:t>In certain ethnic groups, the risk dropped significantly by 70%.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724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635" y="1915174"/>
            <a:ext cx="10691265" cy="363608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/>
              <a:t>Data Source: NHANES</a:t>
            </a:r>
          </a:p>
          <a:p>
            <a:r>
              <a:rPr lang="en-US" dirty="0"/>
              <a:t>Variables Analyzed </a:t>
            </a:r>
          </a:p>
          <a:p>
            <a:pPr lvl="1"/>
            <a:r>
              <a:rPr lang="en-US" dirty="0"/>
              <a:t>Blood Manganese</a:t>
            </a:r>
          </a:p>
          <a:p>
            <a:pPr lvl="1"/>
            <a:r>
              <a:rPr lang="en-US" dirty="0"/>
              <a:t>Blood Mercury</a:t>
            </a:r>
          </a:p>
          <a:p>
            <a:pPr lvl="1"/>
            <a:r>
              <a:rPr lang="en-US" dirty="0"/>
              <a:t>Depression Indicators</a:t>
            </a:r>
            <a:endParaRPr lang="en-US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Feeling </a:t>
            </a:r>
            <a:r>
              <a:rPr lang="en-US"/>
              <a:t>Depressed- indicated as Depression Severity in the visualization labels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Suicide Ideation</a:t>
            </a:r>
            <a:endParaRPr lang="en-US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Statistical Analysis</a:t>
            </a:r>
          </a:p>
          <a:p>
            <a:pPr marL="457200" lvl="1" indent="0">
              <a:buNone/>
            </a:pPr>
            <a:r>
              <a:rPr lang="en-US" dirty="0"/>
              <a:t> 	Pearson &amp; Spearman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/>
              <a:t>Anova</a:t>
            </a:r>
            <a:r>
              <a:rPr lang="en-US" dirty="0"/>
              <a:t> Tests</a:t>
            </a:r>
          </a:p>
          <a:p>
            <a:pPr marL="457200" lvl="1" indent="0">
              <a:buNone/>
            </a:pPr>
            <a:r>
              <a:rPr lang="en-US" dirty="0"/>
              <a:t>	Summary statistics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41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Analysis – Blood Manganese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635" y="2293126"/>
            <a:ext cx="10691265" cy="384757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900" dirty="0"/>
              <a:t>ANOVA results for Depression Severity Levels: statistic =1.2457, p-value = 0.2915</a:t>
            </a:r>
          </a:p>
          <a:p>
            <a:r>
              <a:rPr lang="en-US" sz="1900" dirty="0"/>
              <a:t>ANOVA results for Suicidal Ideation Levels: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statistic = 0.580, p-value = 0.630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914400" lvl="2" indent="0">
              <a:buNone/>
            </a:pPr>
            <a:r>
              <a:rPr lang="en-US" dirty="0"/>
              <a:t>P value high correlations are weak; statistically significant </a:t>
            </a: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900" dirty="0"/>
              <a:t>The statistical analysis revealed a weak negative correlation between blood manganese levels and feelings of depression and thoughts of suicide: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500" dirty="0"/>
              <a:t>Depression: 	Spearman Coefficient </a:t>
            </a:r>
            <a:r>
              <a:rPr lang="en-US" sz="1500" dirty="0">
                <a:latin typeface="Calisto MT"/>
              </a:rPr>
              <a:t>-0.0267  Pearson</a:t>
            </a:r>
            <a:r>
              <a:rPr lang="en-US" sz="1500" dirty="0"/>
              <a:t> Coefficient </a:t>
            </a:r>
            <a:r>
              <a:rPr lang="en-US" sz="1500" dirty="0">
                <a:latin typeface="Calisto MT"/>
              </a:rPr>
              <a:t>-0.0168  p-value 0.1291</a:t>
            </a:r>
          </a:p>
          <a:p>
            <a:pPr marL="0" indent="0">
              <a:buNone/>
            </a:pPr>
            <a:r>
              <a:rPr lang="en-US" sz="1500" dirty="0">
                <a:latin typeface="Calisto MT"/>
              </a:rPr>
              <a:t>      Suicidal Ideation: 	Spearman Coefficient –0.0116  Pearson Coefficient 0.0176  p-value 0.6733</a:t>
            </a:r>
          </a:p>
          <a:p>
            <a:pPr marL="0" indent="0">
              <a:buNone/>
            </a:pPr>
            <a:endParaRPr lang="en-US" sz="1400" dirty="0">
              <a:latin typeface="Calisto MT"/>
            </a:endParaRPr>
          </a:p>
          <a:p>
            <a:pPr marL="0" indent="0">
              <a:buNone/>
            </a:pPr>
            <a:r>
              <a:rPr lang="en-US" sz="1900" dirty="0"/>
              <a:t>This suggests that as blood manganese levels increase, depression severity may decrease slightly, but the correlation is weak and not statistically significant. </a:t>
            </a:r>
          </a:p>
          <a:p>
            <a:endParaRPr lang="en-US" sz="1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C69DC79-F65A-0738-7101-F84A29D89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54502" cy="138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637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 –</a:t>
            </a:r>
            <a:r>
              <a:rPr lang="en-US"/>
              <a:t> </a:t>
            </a:r>
            <a:r>
              <a:rPr lang="en-US" dirty="0"/>
              <a:t>Blood Mercury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635" y="2293126"/>
            <a:ext cx="10691265" cy="381913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ANOVA results for Depression Severity Levels:</a:t>
            </a:r>
            <a:r>
              <a:rPr lang="en-US" dirty="0">
                <a:latin typeface="Calisto MT"/>
              </a:rPr>
              <a:t> statistic = 4.3907, p-value = 0.0043</a:t>
            </a:r>
          </a:p>
          <a:p>
            <a:r>
              <a:rPr lang="en-US" dirty="0"/>
              <a:t>ANOVA results for Suicidal Ideation Levels: statistic = </a:t>
            </a:r>
            <a:r>
              <a:rPr lang="en-US"/>
              <a:t>0.8544</a:t>
            </a:r>
            <a:r>
              <a:rPr lang="en-US" dirty="0"/>
              <a:t>, p-value = </a:t>
            </a:r>
            <a:r>
              <a:rPr lang="en-US"/>
              <a:t>0.4641</a:t>
            </a:r>
            <a:endParaRPr lang="en-US" sz="1400" dirty="0"/>
          </a:p>
          <a:p>
            <a:pPr marL="914400" lvl="2" indent="0">
              <a:buNone/>
            </a:pPr>
            <a:r>
              <a:rPr lang="en-US" sz="1800" dirty="0"/>
              <a:t>P value high correlations are weak; statistically significant </a:t>
            </a:r>
          </a:p>
          <a:p>
            <a:pPr marL="1371600" lvl="3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dirty="0"/>
              <a:t>The statistical analysis revealed a weak negative correlation between blood mercury levels and feelings of depression and thoughts of suicide:</a:t>
            </a:r>
          </a:p>
          <a:p>
            <a:pPr marL="0" indent="0">
              <a:buNone/>
            </a:pPr>
            <a:r>
              <a:rPr lang="en-US" sz="1600" dirty="0"/>
              <a:t>	Depression: 	Spearman Coefficient </a:t>
            </a:r>
            <a:r>
              <a:rPr lang="en-US" sz="1600" dirty="0">
                <a:latin typeface="Calisto MT"/>
              </a:rPr>
              <a:t>-0.0542  Pearson</a:t>
            </a:r>
            <a:r>
              <a:rPr lang="en-US" sz="1600" dirty="0"/>
              <a:t> Coefficient </a:t>
            </a:r>
            <a:r>
              <a:rPr lang="en-US" sz="1600" dirty="0">
                <a:latin typeface="Calisto MT"/>
              </a:rPr>
              <a:t>-0.0611  p-value 0.0020</a:t>
            </a:r>
          </a:p>
          <a:p>
            <a:pPr marL="0" indent="0">
              <a:buNone/>
            </a:pPr>
            <a:r>
              <a:rPr lang="en-US" sz="1600" dirty="0">
                <a:latin typeface="Calisto MT"/>
              </a:rPr>
              <a:t>	Suicidal Ideation: 	Spearmen Coefficient -0.0196  Pearson Coefficient -0.0187  p-value 0.2656</a:t>
            </a:r>
          </a:p>
          <a:p>
            <a:pPr marL="0" indent="0">
              <a:buNone/>
            </a:pPr>
            <a:endParaRPr lang="en-US" dirty="0">
              <a:latin typeface="Calisto MT"/>
            </a:endParaRPr>
          </a:p>
          <a:p>
            <a:pPr marL="0" indent="0">
              <a:buNone/>
            </a:pPr>
            <a:r>
              <a:rPr lang="en-US" dirty="0"/>
              <a:t>This suggests that as blood manganese levels increase, depression severity may decrease slightly, but the correlation is weak and not statistically significant. </a:t>
            </a:r>
          </a:p>
        </p:txBody>
      </p:sp>
    </p:spTree>
    <p:extLst>
      <p:ext uri="{BB962C8B-B14F-4D97-AF65-F5344CB8AC3E}">
        <p14:creationId xmlns:p14="http://schemas.microsoft.com/office/powerpoint/2010/main" val="8801392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ppt/theme/theme2.xml><?xml version="1.0" encoding="utf-8"?>
<a:theme xmlns:a="http://schemas.openxmlformats.org/drawingml/2006/main" name="Office 2013 - 2022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1222</Words>
  <Application>Microsoft Office PowerPoint</Application>
  <PresentationFormat>Widescreen</PresentationFormat>
  <Paragraphs>112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Calisto MT</vt:lpstr>
      <vt:lpstr>Univers Condensed</vt:lpstr>
      <vt:lpstr>var(--jp-code-font-family)</vt:lpstr>
      <vt:lpstr>Wingdings</vt:lpstr>
      <vt:lpstr>ChronicleVTI</vt:lpstr>
      <vt:lpstr>Project One: Blood Manganese and Blood Mercury Correlation  to Symptoms of Depression</vt:lpstr>
      <vt:lpstr>Objective </vt:lpstr>
      <vt:lpstr>Hypotheses </vt:lpstr>
      <vt:lpstr>Implications  </vt:lpstr>
      <vt:lpstr>Research Q’s  </vt:lpstr>
      <vt:lpstr>Key Findings: Blood Manganese lEVELs </vt:lpstr>
      <vt:lpstr>Methodology </vt:lpstr>
      <vt:lpstr>Statistical Analysis – Blood Manganese</vt:lpstr>
      <vt:lpstr>Statistical Analysis – Blood Mercury</vt:lpstr>
      <vt:lpstr>Visual analysis: Blood manganese versus Depression Severity</vt:lpstr>
      <vt:lpstr>visual analysis: Blood manganese and Suicidal ideation</vt:lpstr>
      <vt:lpstr>Visual analysis: Blood Mercury versus Depression Severity</vt:lpstr>
      <vt:lpstr>visual analysis: Blood Mercury versus suicide ideation</vt:lpstr>
      <vt:lpstr>Answers</vt:lpstr>
      <vt:lpstr>Conclusion </vt:lpstr>
      <vt:lpstr>Limitations </vt:lpstr>
      <vt:lpstr>Questions </vt:lpstr>
      <vt:lpstr>References &amp; CITATIONS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Ilyayeva</dc:creator>
  <cp:lastModifiedBy>Dhanielle Bermudez</cp:lastModifiedBy>
  <cp:revision>8</cp:revision>
  <dcterms:created xsi:type="dcterms:W3CDTF">2024-10-22T00:00:35Z</dcterms:created>
  <dcterms:modified xsi:type="dcterms:W3CDTF">2024-10-24T02:21:48Z</dcterms:modified>
</cp:coreProperties>
</file>