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3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7E61B-C47B-4C2F-9244-235F8EE84FE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1B17D-EE7E-49A9-8DBF-0056C97F4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2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1B17D-EE7E-49A9-8DBF-0056C97F43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" y="0"/>
            <a:ext cx="12188952" cy="6858000"/>
          </a:xfrm>
          <a:prstGeom prst="rect">
            <a:avLst/>
          </a:prstGeom>
          <a:solidFill>
            <a:srgbClr val="667E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411047" y="677763"/>
            <a:ext cx="93667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rPr dirty="0"/>
              <a:t> </a:t>
            </a:r>
            <a:r>
              <a:rPr lang="en-US" dirty="0"/>
              <a:t>STUDENT PERFORMANCE ANALYSIS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860261" y="1606731"/>
            <a:ext cx="424186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TUSIIME JENINAH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KIJJIBO ADRIAN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OBONG JOSEPH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MUHEREZA EMMANUEL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ASIIMWE HORACE</a:t>
            </a:r>
          </a:p>
          <a:p>
            <a:pPr algn="ctr">
              <a:defRPr sz="32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MASAABA EVANS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364" y="4891027"/>
            <a:ext cx="114165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/>
              <a:t>GROUP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6292" y="274320"/>
            <a:ext cx="42963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FEATURE ENGINEERING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6858000" cy="41148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371600"/>
            <a:ext cx="6309360" cy="37490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def feature_engineering(self):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"""Part C: Create new meaningful features"""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# Average of first two grades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self.df_encoded['G1_G2_avg'] = (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self.df_encoded['G1'] + self.df_encoded['G2']) / 2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# Total parental education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self.df_encoded['total_parent_edu'] = (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self.df_encoded['Medu'] + self.df_encoded['Fedu'])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# Study-absence interaction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self.df_encoded['study_absence_interaction'] = (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self.df_encoded['studytime'] *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(1 / (self.df_encoded['absences'] + 1))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# Support system strength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self.df_encoded['support_system'] = (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self.df_encoded['schoolsup'].astype(int) +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self.df_encoded['famsup'].astype(int) +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self.df_encoded['paid'].astype(int)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# Risk factors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self.df_encoded['risk_factors'] = (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self.df_encoded['failures'] +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self.df_encoded['Dalc'] +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self.df_encoded['Walc'] +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    (5 - self.df_encoded['health'])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t>    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55279" y="1188720"/>
            <a:ext cx="4232249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ENGINEERING STRATEGIES: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Aggregation: Combining related features (parent education)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Interaction: Study time × attendance relationship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Composite Scores: Support system and risk factor indices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Domain Knowledge: Educational insights drive feature creation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763" y="129663"/>
            <a:ext cx="43652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STATISTICAL INFERENCE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0" y="3620589"/>
            <a:ext cx="4171406" cy="32004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3567725"/>
            <a:ext cx="6309360" cy="283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def statistical_inference(self):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"""Part D: Statistical tests and hypothesis testing"""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Chi-square test for categorical associations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from scipy.stats import chi2_contingency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Test: School type vs Performance level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performance_level = pd.cut(self.df['G3'], bins=[0, 10, 15, 20],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                  labels=['Low', 'Medium', 'High'])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contingency_table = pd.crosstab(self.df['school'], performance_level)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chi2, p_value, dof, expected = chi2_contingency(contingency_table)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print(f"Chi-square test - School vs Performance:")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print(f"Chi-square statistic: {chi2:.4f}")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print(f"P-value: {p_value:.4f}")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T-test for group differences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from scipy.stats import ttest_ind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Compare grades between genders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male_grades = self.df[self.df['sex'] == 'M']['G3']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female_grades = self.df[self.df['sex'] == 'F']['G3']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t_stat, p_val = ttest_ind(male_grades, female_grades)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print(f"T-test - Gender differences in grades:")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print(f"T-statistic: {t_stat:.4f}")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print(f"P-value: {p_val:.4f}")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723" y="4139284"/>
            <a:ext cx="3775393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lang="en-US" dirty="0"/>
              <a:t> STATISTICAL METHODS: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chi2_contingency() - Tests categorical associations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ttest_ind() - Compares means between groups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pd.cut() - Creates categorical bins from continuous data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Hypothesis testing with p-values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88257-AEC4-D415-8DDD-138C4E36B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8" y="701222"/>
            <a:ext cx="9969726" cy="28665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8065" y="274320"/>
            <a:ext cx="53928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MACHINE LEARNING PIPELINE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63137" y="1606731"/>
            <a:ext cx="4955177" cy="4306389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3137" y="1606731"/>
            <a:ext cx="9784080" cy="3017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def </a:t>
            </a:r>
            <a:r>
              <a:rPr dirty="0" err="1"/>
              <a:t>machine_learning_analysis</a:t>
            </a:r>
            <a:r>
              <a:rPr dirty="0"/>
              <a:t>(self):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"""Part E: ML model training and evaluation"""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Prepare features and target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feature_cols</a:t>
            </a:r>
            <a:r>
              <a:rPr dirty="0"/>
              <a:t> = [col for col in </a:t>
            </a:r>
            <a:r>
              <a:rPr dirty="0" err="1"/>
              <a:t>self.df_encoded.columns</a:t>
            </a:r>
            <a:r>
              <a:rPr dirty="0"/>
              <a:t> if col != 'G3']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X = </a:t>
            </a:r>
            <a:r>
              <a:rPr dirty="0" err="1"/>
              <a:t>self.df_encoded</a:t>
            </a:r>
            <a:r>
              <a:rPr dirty="0"/>
              <a:t>[</a:t>
            </a:r>
            <a:r>
              <a:rPr dirty="0" err="1"/>
              <a:t>feature_cols</a:t>
            </a:r>
            <a:r>
              <a:rPr dirty="0"/>
              <a:t>]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y = (</a:t>
            </a:r>
            <a:r>
              <a:rPr dirty="0" err="1"/>
              <a:t>self.df_encoded</a:t>
            </a:r>
            <a:r>
              <a:rPr dirty="0"/>
              <a:t>['G3'] &gt;= 12).</a:t>
            </a:r>
            <a:r>
              <a:rPr dirty="0" err="1"/>
              <a:t>astype</a:t>
            </a:r>
            <a:r>
              <a:rPr dirty="0"/>
              <a:t>(int)  # Binary classification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Train-test split with stratification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self.X_train</a:t>
            </a:r>
            <a:r>
              <a:rPr dirty="0"/>
              <a:t>, </a:t>
            </a:r>
            <a:r>
              <a:rPr dirty="0" err="1"/>
              <a:t>self.X_test</a:t>
            </a:r>
            <a:r>
              <a:rPr dirty="0"/>
              <a:t>, </a:t>
            </a:r>
            <a:r>
              <a:rPr dirty="0" err="1"/>
              <a:t>self.y_train</a:t>
            </a:r>
            <a:r>
              <a:rPr dirty="0"/>
              <a:t>, </a:t>
            </a:r>
            <a:r>
              <a:rPr dirty="0" err="1"/>
              <a:t>self.y_test</a:t>
            </a:r>
            <a:r>
              <a:rPr dirty="0"/>
              <a:t> = train_test_split(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X, y, </a:t>
            </a:r>
            <a:r>
              <a:rPr dirty="0" err="1"/>
              <a:t>test_size</a:t>
            </a:r>
            <a:r>
              <a:rPr dirty="0"/>
              <a:t>=0.2, </a:t>
            </a:r>
            <a:r>
              <a:rPr dirty="0" err="1"/>
              <a:t>random_state</a:t>
            </a:r>
            <a:r>
              <a:rPr dirty="0"/>
              <a:t>=42, stratify=y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Feature scaling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self.X_train_scaled</a:t>
            </a:r>
            <a:r>
              <a:rPr dirty="0"/>
              <a:t> = </a:t>
            </a:r>
            <a:r>
              <a:rPr dirty="0" err="1"/>
              <a:t>self.scaler.fit_transform</a:t>
            </a:r>
            <a:r>
              <a:rPr dirty="0"/>
              <a:t>(</a:t>
            </a:r>
            <a:r>
              <a:rPr dirty="0" err="1"/>
              <a:t>self.X_train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  <a:r>
              <a:rPr dirty="0" err="1"/>
              <a:t>self.X_test_scaled</a:t>
            </a:r>
            <a:r>
              <a:rPr dirty="0"/>
              <a:t> = </a:t>
            </a:r>
            <a:r>
              <a:rPr dirty="0" err="1"/>
              <a:t>self.scaler.transform</a:t>
            </a:r>
            <a:r>
              <a:rPr dirty="0"/>
              <a:t>(</a:t>
            </a:r>
            <a:r>
              <a:rPr dirty="0" err="1"/>
              <a:t>self.X_test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Train models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models = {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'Decision Tree': DecisionTreeClassifier(</a:t>
            </a:r>
            <a:r>
              <a:rPr dirty="0" err="1"/>
              <a:t>random_state</a:t>
            </a:r>
            <a:r>
              <a:rPr dirty="0"/>
              <a:t>=42, </a:t>
            </a:r>
            <a:r>
              <a:rPr dirty="0" err="1"/>
              <a:t>max_depth</a:t>
            </a:r>
            <a:r>
              <a:rPr dirty="0"/>
              <a:t>=10),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'Logistic Regression': LogisticRegression(</a:t>
            </a:r>
            <a:r>
              <a:rPr dirty="0" err="1"/>
              <a:t>random_state</a:t>
            </a:r>
            <a:r>
              <a:rPr dirty="0"/>
              <a:t>=42, </a:t>
            </a:r>
            <a:r>
              <a:rPr dirty="0" err="1"/>
              <a:t>max_iter</a:t>
            </a:r>
            <a:r>
              <a:rPr dirty="0"/>
              <a:t>=1000)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}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Cross-validation and evaluation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for name, model in </a:t>
            </a:r>
            <a:r>
              <a:rPr dirty="0" err="1"/>
              <a:t>models.items</a:t>
            </a:r>
            <a:r>
              <a:rPr dirty="0"/>
              <a:t>():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# Fit model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if name == 'Logistic Regression':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</a:t>
            </a:r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self.X_train_scaled</a:t>
            </a:r>
            <a:r>
              <a:rPr dirty="0"/>
              <a:t>, </a:t>
            </a:r>
            <a:r>
              <a:rPr dirty="0" err="1"/>
              <a:t>self.y_train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</a:t>
            </a:r>
            <a:r>
              <a:rPr dirty="0" err="1"/>
              <a:t>y_pred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self.X_test_scaled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else: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</a:t>
            </a:r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self.X_train</a:t>
            </a:r>
            <a:r>
              <a:rPr dirty="0"/>
              <a:t>, </a:t>
            </a:r>
            <a:r>
              <a:rPr dirty="0" err="1"/>
              <a:t>self.y_train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</a:t>
            </a:r>
            <a:r>
              <a:rPr dirty="0" err="1"/>
              <a:t>y_pred</a:t>
            </a:r>
            <a:r>
              <a:rPr dirty="0"/>
              <a:t> = </a:t>
            </a:r>
            <a:r>
              <a:rPr dirty="0" err="1"/>
              <a:t>model.predict</a:t>
            </a:r>
            <a:r>
              <a:rPr dirty="0"/>
              <a:t>(</a:t>
            </a:r>
            <a:r>
              <a:rPr dirty="0" err="1"/>
              <a:t>self.X_test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# Calculate metrics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accuracy = </a:t>
            </a:r>
            <a:r>
              <a:rPr dirty="0" err="1"/>
              <a:t>accuracy_score</a:t>
            </a:r>
            <a:r>
              <a:rPr dirty="0"/>
              <a:t>(</a:t>
            </a:r>
            <a:r>
              <a:rPr dirty="0" err="1"/>
              <a:t>self.y_test</a:t>
            </a:r>
            <a:r>
              <a:rPr dirty="0"/>
              <a:t>, </a:t>
            </a:r>
            <a:r>
              <a:rPr dirty="0" err="1"/>
              <a:t>y_pred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precision = </a:t>
            </a:r>
            <a:r>
              <a:rPr dirty="0" err="1"/>
              <a:t>precision_score</a:t>
            </a:r>
            <a:r>
              <a:rPr dirty="0"/>
              <a:t>(</a:t>
            </a:r>
            <a:r>
              <a:rPr dirty="0" err="1"/>
              <a:t>self.y_test</a:t>
            </a:r>
            <a:r>
              <a:rPr dirty="0"/>
              <a:t>, </a:t>
            </a:r>
            <a:r>
              <a:rPr dirty="0" err="1"/>
              <a:t>y_pred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recall = </a:t>
            </a:r>
            <a:r>
              <a:rPr dirty="0" err="1"/>
              <a:t>recall_score</a:t>
            </a:r>
            <a:r>
              <a:rPr dirty="0"/>
              <a:t>(</a:t>
            </a:r>
            <a:r>
              <a:rPr dirty="0" err="1"/>
              <a:t>self.y_test</a:t>
            </a:r>
            <a:r>
              <a:rPr dirty="0"/>
              <a:t>, </a:t>
            </a:r>
            <a:r>
              <a:rPr dirty="0" err="1"/>
              <a:t>y_pred</a:t>
            </a:r>
            <a:r>
              <a:rPr dirty="0"/>
              <a:t>)</a:t>
            </a:r>
          </a:p>
          <a:p>
            <a:pPr>
              <a:defRPr sz="7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f1 = f1_score(</a:t>
            </a:r>
            <a:r>
              <a:rPr dirty="0" err="1"/>
              <a:t>self.y_test</a:t>
            </a:r>
            <a:r>
              <a:rPr dirty="0"/>
              <a:t>, </a:t>
            </a:r>
            <a:r>
              <a:rPr dirty="0" err="1"/>
              <a:t>y_pred</a:t>
            </a:r>
            <a:r>
              <a:rPr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49674-9BEC-AB62-352A-79AD9711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177" y="762000"/>
            <a:ext cx="7170512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7497" y="274320"/>
            <a:ext cx="57939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lang="en-US" dirty="0"/>
              <a:t> MODEL EVALUATION &amp; METRICS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0360152" cy="914400"/>
          </a:xfrm>
          <a:prstGeom prst="rect">
            <a:avLst/>
          </a:prstGeom>
          <a:solidFill>
            <a:srgbClr val="ECF0F1"/>
          </a:solidFill>
          <a:ln w="254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280160"/>
            <a:ext cx="9784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Accuracy: (TP + TN) / (TP + TN + FP + FN)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Overall correctness of predictions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194560"/>
            <a:ext cx="10360152" cy="914400"/>
          </a:xfrm>
          <a:prstGeom prst="rect">
            <a:avLst/>
          </a:prstGeom>
          <a:solidFill>
            <a:srgbClr val="ECF0F1"/>
          </a:solidFill>
          <a:ln w="254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188720" y="2286000"/>
            <a:ext cx="9784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Precision: TP / (TP + FP)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Proportion of positive predictions that were correct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200400"/>
            <a:ext cx="10360152" cy="914400"/>
          </a:xfrm>
          <a:prstGeom prst="rect">
            <a:avLst/>
          </a:prstGeom>
          <a:solidFill>
            <a:srgbClr val="ECF0F1"/>
          </a:solidFill>
          <a:ln w="254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188720" y="3291840"/>
            <a:ext cx="9784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Recall: TP / (TP + FN)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Proportion of actual positives correctly identified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206240"/>
            <a:ext cx="10360152" cy="914400"/>
          </a:xfrm>
          <a:prstGeom prst="rect">
            <a:avLst/>
          </a:prstGeom>
          <a:solidFill>
            <a:srgbClr val="ECF0F1"/>
          </a:solidFill>
          <a:ln w="254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8720" y="4297680"/>
            <a:ext cx="9784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F1-Score: 2 * (Precision * Recall) / (Precision + Recall)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Harmonic mean of precision and recall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5212080"/>
            <a:ext cx="10360152" cy="914400"/>
          </a:xfrm>
          <a:prstGeom prst="rect">
            <a:avLst/>
          </a:prstGeom>
          <a:solidFill>
            <a:srgbClr val="ECF0F1"/>
          </a:solidFill>
          <a:ln w="254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188720" y="5303520"/>
            <a:ext cx="978408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C3E50"/>
                </a:solidFill>
              </a:defRPr>
            </a:pPr>
            <a:r>
              <a:t>ROC-AUC: Area under ROC curve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Model's ability to distinguish between classes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6590" y="6217920"/>
            <a:ext cx="773577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2C3E50"/>
                </a:solidFill>
              </a:defRPr>
            </a:pPr>
            <a:r>
              <a:rPr dirty="0"/>
              <a:t> Cross-Validation: 5-fold stratified cross-validation ensures robust performance estimates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9499" y="274320"/>
            <a:ext cx="450995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KEY RESULTS &amp; INSIGHTS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5029200" cy="22860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97280" y="1554480"/>
            <a:ext cx="2483372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 Model Performance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Decision Tree: ~85% accuracy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Logistic Regression: ~82% accuracy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Strong predictive capability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7920" y="1371600"/>
            <a:ext cx="5029200" cy="22860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400800" y="1554480"/>
            <a:ext cx="2502608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 Feature Importance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G1_G2_avg: Most predictive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Absences: Strong negative impact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Parent education: Significant factor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931920"/>
            <a:ext cx="5029200" cy="22860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097280" y="4114800"/>
            <a:ext cx="2250488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lang="en-US" dirty="0"/>
              <a:t> </a:t>
            </a:r>
            <a:r>
              <a:rPr dirty="0"/>
              <a:t>Statistical Findings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Significant school differences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Gender performance variations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Strong grade correlations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7920" y="3931920"/>
            <a:ext cx="5029200" cy="22860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400800" y="4114800"/>
            <a:ext cx="2157963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rPr dirty="0"/>
              <a:t> Ethical Considerations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Bias detection implemented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Fairness across demographics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rPr dirty="0"/>
              <a:t>• Privacy protection measures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5943600"/>
            <a:ext cx="10360152" cy="731520"/>
          </a:xfrm>
          <a:prstGeom prst="rect">
            <a:avLst/>
          </a:prstGeom>
          <a:solidFill>
            <a:srgbClr val="E8F5E8"/>
          </a:solidFill>
          <a:ln w="25400">
            <a:solidFill>
              <a:srgbClr val="28A7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097280" y="6035040"/>
            <a:ext cx="9945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1">
                <a:solidFill>
                  <a:srgbClr val="28A745"/>
                </a:solidFill>
              </a:defRPr>
            </a:pPr>
            <a:r>
              <a:rPr dirty="0"/>
              <a:t> Project Success: Complete end-to-end analysis with real UCI data, comprehensive visualizations, and actionable insights for educational interventions.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2075" y="274320"/>
            <a:ext cx="67648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CONCLUSION &amp; TECHNICAL ACHIEVEMENTS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5820824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Technical Implementation: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Comprehensive Data Pipeline: Loading, cleaning, preprocessing, and feature engineering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Advanced Analytics: Statistical inference, hypothesis testing, and ML modeling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Professional Visualizations: Multi-panel plots with publication-quality graphics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Robust Evaluation: Cross-validation, multiple metrics, and bias analysis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Ethical Framework: Fairness assessment and responsible AI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383280"/>
            <a:ext cx="224612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Key Packages Mastered: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384048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371600" y="3840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pandas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4048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0" y="3840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numpy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384048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772400" y="384048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matplotlib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38912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1371600" y="43891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seaborn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438912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0" y="43891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scikit-learn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72400" y="4389120"/>
            <a:ext cx="2560320" cy="365760"/>
          </a:xfrm>
          <a:prstGeom prst="rect">
            <a:avLst/>
          </a:prstGeom>
          <a:solidFill>
            <a:srgbClr val="F39C1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772400" y="43891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scipy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5029200"/>
            <a:ext cx="3431196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Deliverables: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Complete analysis codebase with modular design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Real UCI dataset integration and processing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Four comprehensive visualization outputs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Statistical reports and model performance metrics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Ethical guidelines and bias mitigation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34336" y="457200"/>
            <a:ext cx="49323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PRESENTATION AGENDA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097280" y="2103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1. Project Overview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Objectives &amp; Dataset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1828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572000" y="2103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2. Package Analysis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Libraries &amp; Usage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7863840" y="1828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046720" y="2103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3. Code Walkthrough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Line-by-line Analysis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114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097280" y="4389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4. Data Pipeline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Loading &amp; Processing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9120" y="4114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4572000" y="4389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5. Analysis Methods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EDA &amp; ML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63840" y="4114800"/>
            <a:ext cx="3200400" cy="1828800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046720" y="4389120"/>
            <a:ext cx="283464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6. Results &amp; Ethics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Findings &amp; Implications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460" y="274320"/>
            <a:ext cx="107960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PROJECT OVERVIEW - UCI STUDENT PERFORMANCE DATASET ANALYSIS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1065212" y="4811486"/>
            <a:ext cx="4727576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 Dataset Information: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Source: UCI Machine Learning Repository (ID: 320)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Domain: Educational Data Mining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Records: 395 Portuguese secondary school students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Features: 33 attributes (demographic, social, school-related)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Target: Mathematics course grades (G1, G2, G3)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4971" y="4811486"/>
            <a:ext cx="462133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33333"/>
                </a:solidFill>
              </a:defRPr>
            </a:pPr>
            <a:r>
              <a:rPr lang="en-US" dirty="0"/>
              <a:t> </a:t>
            </a:r>
            <a:r>
              <a:rPr dirty="0"/>
              <a:t>Analysis Objectives: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Comprehensive data preprocessing and quality assessment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Exploratory data analysis with statistical insights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Feature engineering for improved model performance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Statistical inference and hypothesis testing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Machine learning model development and evaluation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Ethical considerations and bias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DB9E3E-6DB3-0961-FD40-CB3FFC25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48" y="899866"/>
            <a:ext cx="9238255" cy="38092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4095" y="274320"/>
            <a:ext cx="519725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PACKAGE ANALYSIS &amp; USAGE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0360152" cy="109728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280160"/>
            <a:ext cx="508850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pandas (pd)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Data manipulation and analysis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Usage: Data Frame operations, CSV reading, data cleaning, grouping operations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68880"/>
            <a:ext cx="10360152" cy="109728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188720" y="2560320"/>
            <a:ext cx="499207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numpy (np)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Numerical computing and array operations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Usage: Mathematical operations, array manipulations, statistical calculations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749040"/>
            <a:ext cx="10360152" cy="109728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188720" y="3840480"/>
            <a:ext cx="505625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matplotlib.pyplot (plt)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Static plotting and visualization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Usage: Creating charts, histograms, scatter plots, customizing plot appearance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029200"/>
            <a:ext cx="10360152" cy="109728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1188720" y="5120640"/>
            <a:ext cx="47740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seaborn (sns)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Statistical data visualization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Usage: Correlation heatmaps, distribution plots, categorical visualizations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6715" y="274320"/>
            <a:ext cx="565552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MACHINE LEARNING PACKAGES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0360152" cy="274320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371600"/>
            <a:ext cx="4555286" cy="16619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2C3E50"/>
                </a:solidFill>
              </a:defRPr>
            </a:pPr>
            <a:r>
              <a:rPr dirty="0"/>
              <a:t> scikit-learn (sklearn)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Components Used: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train_test_split - Data splitting for training/testing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cross_val_score, StratifiedKFold - Cross-validation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StandardScaler, LabelEncoder - Data preprocessing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DecisionTreeClassifier, LogisticRegression - ML algorithms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confusion_matrix, accuracy_score, etc. - Model evaluation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114800"/>
            <a:ext cx="10360152" cy="100584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188720" y="4206240"/>
            <a:ext cx="72763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scipy.stats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Statistical functions and tests | Usage: Chi-square tests, t-tests, correlation analysis, p-value calculations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303520"/>
            <a:ext cx="10360152" cy="1005840"/>
          </a:xfrm>
          <a:prstGeom prst="rect">
            <a:avLst/>
          </a:prstGeom>
          <a:solidFill>
            <a:srgbClr val="ECF0F1"/>
          </a:solidFill>
          <a:ln w="38100"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188720" y="5394960"/>
            <a:ext cx="56541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warnings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Purpose: Warning control | Usage: Suppressing non-critical warnings for cleaner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5084" y="274320"/>
            <a:ext cx="51587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CLASS STRUCTURE ANALYSIS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0360152" cy="32004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371600"/>
            <a:ext cx="9784080" cy="2834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class StudentPerformanceAnalysis: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def __init__(self):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self.df = None                    # Original dataset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self.df_encoded = None            # Encoded dataset for ML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self.X_train = None               # Training features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self.X_test = None                # Testing features  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self.y_train = None               # Training targets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self.y_test = None                # Testing targets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self.scaler = StandardScaler()    # Feature scaling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self.models = {}                  # Trained models</a:t>
            </a:r>
          </a:p>
          <a:p>
            <a:pPr>
              <a:defRPr sz="12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self.results = {}                 # Analysis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4870244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2C3E50"/>
                </a:solidFill>
              </a:defRPr>
            </a:pPr>
            <a:r>
              <a:rPr lang="en-US" dirty="0"/>
              <a:t>KEY DESIGN PRINCIPLES: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Encapsulation: All analysis components in single class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State Management: Persistent storage of datasets and models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Modularity: Separate methods for each analysis phase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• Scalability: Easy to extend with new models or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3418" y="274320"/>
            <a:ext cx="53821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DATA LOADING &amp; INSPECTION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0360152" cy="365760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371600"/>
            <a:ext cx="9784080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def load_and_inspect_data(self, file_path):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"""Part A: Load dataset and inspect columns"""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Load CSV with semicolon separator (UCI format)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self.df = pd.read_csv(file_path, sep=';')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Display basic information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print(f"Dataset shape: {self.df.shape}")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print(f"Columns: {list(self.df.columns)}")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Check for missing values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missing_values = self.df.isnull().sum()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print(f"Missing values per column:")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print(missing_values[missing_values &gt; 0])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Display data types and basic statistics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print(self.df.info())</a:t>
            </a:r>
          </a:p>
          <a:p>
            <a:pPr>
              <a:defRPr sz="10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print(self.df.describe())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3768532" cy="126188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KEY OPERATIONS</a:t>
            </a:r>
            <a:r>
              <a:rPr dirty="0"/>
              <a:t>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pd.read_csv() - Loads UCI format (semicolon-separated)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.shape - Returns (rows, columns) dimensions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.isnull().sum() - Counts missing values per column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.info() - Shows data types and memory usage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.describe() - Statistical summary of numeric columns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541" y="274320"/>
            <a:ext cx="566187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DATA PREPROCESSING PIPELINE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639953" y="1371600"/>
            <a:ext cx="10360152" cy="3840480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88720" y="1371600"/>
            <a:ext cx="9784080" cy="3474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def preprocess_data(self):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"""Data cleaning and preparation"""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Create copy for processing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self.df_encoded = self.df.copy()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Encode categorical variables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label_encoders = {}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categorical_cols = self.df_encoded.select_dtypes(include=['object']).columns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for col in categorical_cols: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le = LabelEncoder()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self.df_encoded[col] = le.fit_transform(self.df_encoded[col])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label_encoders[col] = le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Handle outliers using IQR method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numeric_cols = self.df_encoded.select_dtypes(include=[np.number]).columns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for col in numeric_cols: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Q1 = self.df_encoded[col].quantile(0.25)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Q3 = self.df_encoded[col].quantile(0.75)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IQR = Q3 - Q1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lower_bound = Q1 - 1.5 * IQR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upper_bound = Q3 + 1.5 * IQR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# Cap outliers instead of removing</a:t>
            </a:r>
          </a:p>
          <a:p>
            <a:pPr>
              <a:defRPr sz="9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self.df_encoded[col] = self.df_encoded[col].clip(lower_bound, upper_bound)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" y="5691128"/>
            <a:ext cx="3932487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PREPROCESSING STEPS: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LabelEncoder - Converts categorical text to numeric codes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IQR Method - Identifies and caps outliers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.clip() - Bounds values within specified range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297" y="274320"/>
            <a:ext cx="557235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C3E50"/>
                </a:solidFill>
              </a:defRPr>
            </a:pPr>
            <a:r>
              <a:rPr dirty="0"/>
              <a:t> </a:t>
            </a:r>
            <a:r>
              <a:rPr lang="en-US" dirty="0"/>
              <a:t>EXPLORATORY DATA ANALYSIS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46522" y="3318569"/>
            <a:ext cx="4387814" cy="3539429"/>
          </a:xfrm>
          <a:prstGeom prst="rect">
            <a:avLst/>
          </a:prstGeom>
          <a:solidFill>
            <a:srgbClr val="2C3E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605246" y="3318570"/>
            <a:ext cx="34703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def first_eda(self):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"""Part B: First EDA with visualizations"""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Create subplot grid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fig, axes = plt.subplots(2, 3, figsize=(18, 12))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fig.suptitle('Student Performance - EDA', fontsize=16)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1. Grade distribution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axes[0,0].hist(self.df['G3'], bins=20, alpha=0.7,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       color='</a:t>
            </a:r>
            <a:r>
              <a:rPr dirty="0" err="1"/>
              <a:t>skyblue</a:t>
            </a:r>
            <a:r>
              <a:rPr dirty="0"/>
              <a:t>')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axes[0,0].set_title('Final Grade (G3) Distribution')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2. Correlation heatmap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numeric_cols = self.df.select_dtypes(include=[np.number]).columns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  <a:r>
              <a:rPr lang="en-US" dirty="0"/>
              <a:t>correlation_matrix</a:t>
            </a:r>
            <a:r>
              <a:rPr dirty="0"/>
              <a:t> = self.df[numeric_cols].</a:t>
            </a:r>
            <a:r>
              <a:rPr dirty="0" err="1"/>
              <a:t>corr</a:t>
            </a:r>
            <a:r>
              <a:rPr dirty="0"/>
              <a:t>()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sns.heatmap(correlation_matrix, annot=True,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            cmap='</a:t>
            </a:r>
            <a:r>
              <a:rPr dirty="0" err="1"/>
              <a:t>coolwarm</a:t>
            </a:r>
            <a:r>
              <a:rPr dirty="0"/>
              <a:t>', center=0, ax=axes[0,1])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axes[0,1].set_title('Correlation Matrix')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# 3. Study time vs Performance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sns.boxplot(data=self.df, x='</a:t>
            </a:r>
            <a:r>
              <a:rPr dirty="0" err="1"/>
              <a:t>studytime</a:t>
            </a:r>
            <a:r>
              <a:rPr dirty="0"/>
              <a:t>', y='G3', ax=axes[0,2])</a:t>
            </a:r>
          </a:p>
          <a:p>
            <a:pPr>
              <a:defRPr sz="800">
                <a:solidFill>
                  <a:srgbClr val="ECF0F1"/>
                </a:solidFill>
                <a:latin typeface="Courier New"/>
              </a:defRPr>
            </a:pPr>
            <a:r>
              <a:rPr dirty="0"/>
              <a:t>    axes[0,2].set_title('Study Time vs Final Grade')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805" y="1254263"/>
            <a:ext cx="3462807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2C3E50"/>
                </a:solidFill>
              </a:defRPr>
            </a:pPr>
            <a:r>
              <a:rPr lang="en-US" dirty="0"/>
              <a:t>VISUALIZATION TECHNIQUES: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plt.subplots() - Creates multiple plot grid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sns.heatmap() - Correlation visualization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sns.boxplot() - Distribution comparison</a:t>
            </a:r>
          </a:p>
          <a:p>
            <a:pPr>
              <a:defRPr sz="1200">
                <a:solidFill>
                  <a:srgbClr val="333333"/>
                </a:solidFill>
              </a:defRPr>
            </a:pPr>
            <a:endParaRPr dirty="0"/>
          </a:p>
          <a:p>
            <a:pPr>
              <a:defRPr sz="1200">
                <a:solidFill>
                  <a:srgbClr val="333333"/>
                </a:solidFill>
              </a:defRPr>
            </a:pPr>
            <a:r>
              <a:rPr dirty="0"/>
              <a:t>• Comprehensive analysis with 6 different plot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0872-8EE6-33DE-70AB-E7CCAFA0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54" y="1204836"/>
            <a:ext cx="7361447" cy="56531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2683</Words>
  <Application>Microsoft Office PowerPoint</Application>
  <PresentationFormat>Custom</PresentationFormat>
  <Paragraphs>337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masaaba.evans@stud.umu.ac.ug</cp:lastModifiedBy>
  <cp:revision>2</cp:revision>
  <dcterms:created xsi:type="dcterms:W3CDTF">2013-01-27T09:14:16Z</dcterms:created>
  <dcterms:modified xsi:type="dcterms:W3CDTF">2025-09-30T13:45:45Z</dcterms:modified>
  <cp:category/>
</cp:coreProperties>
</file>