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9"/>
  </p:notesMasterIdLst>
  <p:sldIdLst>
    <p:sldId id="256" r:id="rId4"/>
    <p:sldId id="291" r:id="rId5"/>
    <p:sldId id="292" r:id="rId6"/>
    <p:sldId id="293" r:id="rId7"/>
    <p:sldId id="294" r:id="rId8"/>
    <p:sldId id="295" r:id="rId9"/>
    <p:sldId id="296" r:id="rId10"/>
    <p:sldId id="297" r:id="rId11"/>
    <p:sldId id="298" r:id="rId12"/>
    <p:sldId id="299" r:id="rId13"/>
    <p:sldId id="300" r:id="rId14"/>
    <p:sldId id="301" r:id="rId15"/>
    <p:sldId id="303" r:id="rId16"/>
    <p:sldId id="304" r:id="rId17"/>
    <p:sldId id="302"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0" Type="http://schemas.openxmlformats.org/officeDocument/2006/relationships/tags" Target="../tags/tag3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8" Type="http://schemas.openxmlformats.org/officeDocument/2006/relationships/tags" Target="../tags/tag47.xml"/><Relationship Id="rId17" Type="http://schemas.openxmlformats.org/officeDocument/2006/relationships/tags" Target="../tags/tag46.xml"/><Relationship Id="rId16" Type="http://schemas.openxmlformats.org/officeDocument/2006/relationships/tags" Target="../tags/tag45.xml"/><Relationship Id="rId15" Type="http://schemas.openxmlformats.org/officeDocument/2006/relationships/tags" Target="../tags/tag44.xml"/><Relationship Id="rId14" Type="http://schemas.openxmlformats.org/officeDocument/2006/relationships/tags" Target="../tags/tag43.xml"/><Relationship Id="rId13" Type="http://schemas.openxmlformats.org/officeDocument/2006/relationships/tags" Target="../tags/tag42.xml"/><Relationship Id="rId12" Type="http://schemas.openxmlformats.org/officeDocument/2006/relationships/tags" Target="../tags/tag41.xml"/><Relationship Id="rId11" Type="http://schemas.openxmlformats.org/officeDocument/2006/relationships/tags" Target="../tags/tag40.xml"/><Relationship Id="rId10" Type="http://schemas.openxmlformats.org/officeDocument/2006/relationships/tags" Target="../tags/tag39.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61.xml"/><Relationship Id="rId8" Type="http://schemas.openxmlformats.org/officeDocument/2006/relationships/tags" Target="../tags/tag60.xml"/><Relationship Id="rId7" Type="http://schemas.openxmlformats.org/officeDocument/2006/relationships/tags" Target="../tags/tag59.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tags" Target="../tags/tag84.xml"/><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8" Type="http://schemas.openxmlformats.org/officeDocument/2006/relationships/tags" Target="../tags/tag94.xml"/><Relationship Id="rId17" Type="http://schemas.openxmlformats.org/officeDocument/2006/relationships/tags" Target="../tags/tag93.xml"/><Relationship Id="rId16" Type="http://schemas.openxmlformats.org/officeDocument/2006/relationships/tags" Target="../tags/tag92.xml"/><Relationship Id="rId15" Type="http://schemas.openxmlformats.org/officeDocument/2006/relationships/tags" Target="../tags/tag91.xml"/><Relationship Id="rId14" Type="http://schemas.openxmlformats.org/officeDocument/2006/relationships/tags" Target="../tags/tag90.xml"/><Relationship Id="rId13" Type="http://schemas.openxmlformats.org/officeDocument/2006/relationships/tags" Target="../tags/tag89.xml"/><Relationship Id="rId12" Type="http://schemas.openxmlformats.org/officeDocument/2006/relationships/tags" Target="../tags/tag88.xml"/><Relationship Id="rId11" Type="http://schemas.openxmlformats.org/officeDocument/2006/relationships/tags" Target="../tags/tag87.xml"/><Relationship Id="rId10" Type="http://schemas.openxmlformats.org/officeDocument/2006/relationships/tags" Target="../tags/tag86.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15" name="任意多边形: 形状 14"/>
          <p:cNvSpPr/>
          <p:nvPr>
            <p:custDataLst>
              <p:tags r:id="rId2"/>
            </p:custDataLst>
          </p:nvPr>
        </p:nvSpPr>
        <p:spPr>
          <a:xfrm>
            <a:off x="7398385" y="1868805"/>
            <a:ext cx="1788795" cy="3098800"/>
          </a:xfrm>
          <a:custGeom>
            <a:avLst/>
            <a:gdLst>
              <a:gd name="connsiteX0" fmla="*/ 549501 w 1674041"/>
              <a:gd name="connsiteY0" fmla="*/ 2899649 h 2899649"/>
              <a:gd name="connsiteX1" fmla="*/ 1674041 w 1674041"/>
              <a:gd name="connsiteY1" fmla="*/ 1615795 h 2899649"/>
              <a:gd name="connsiteX2" fmla="*/ 1124476 w 1674041"/>
              <a:gd name="connsiteY2" fmla="*/ 0 h 2899649"/>
              <a:gd name="connsiteX3" fmla="*/ 0 w 1674041"/>
              <a:gd name="connsiteY3" fmla="*/ 1283854 h 2899649"/>
            </a:gdLst>
            <a:ahLst/>
            <a:cxnLst>
              <a:cxn ang="0">
                <a:pos x="connsiteX0" y="connsiteY0"/>
              </a:cxn>
              <a:cxn ang="0">
                <a:pos x="connsiteX1" y="connsiteY1"/>
              </a:cxn>
              <a:cxn ang="0">
                <a:pos x="connsiteX2" y="connsiteY2"/>
              </a:cxn>
              <a:cxn ang="0">
                <a:pos x="connsiteX3" y="connsiteY3"/>
              </a:cxn>
            </a:cxnLst>
            <a:rect l="l" t="t" r="r" b="b"/>
            <a:pathLst>
              <a:path w="1674041" h="2899649">
                <a:moveTo>
                  <a:pt x="549501" y="2899649"/>
                </a:moveTo>
                <a:lnTo>
                  <a:pt x="1674041" y="1615795"/>
                </a:lnTo>
                <a:lnTo>
                  <a:pt x="1124476" y="0"/>
                </a:lnTo>
                <a:lnTo>
                  <a:pt x="0" y="1283854"/>
                </a:lnTo>
                <a:close/>
              </a:path>
            </a:pathLst>
          </a:custGeom>
          <a:noFill/>
          <a:ln w="44450" cap="rnd">
            <a:solidFill>
              <a:schemeClr val="accent1"/>
            </a:solidFill>
            <a:prstDash val="solid"/>
            <a:round/>
          </a:ln>
        </p:spPr>
        <p:txBody>
          <a:bodyPr rtlCol="0" anchor="ctr"/>
          <a:lstStyle/>
          <a:p>
            <a:endParaRPr lang="zh-CN" altLang="en-US"/>
          </a:p>
        </p:txBody>
      </p:sp>
      <p:sp>
        <p:nvSpPr>
          <p:cNvPr id="16" name="任意多边形: 形状 15"/>
          <p:cNvSpPr/>
          <p:nvPr>
            <p:custDataLst>
              <p:tags r:id="rId3"/>
            </p:custDataLst>
          </p:nvPr>
        </p:nvSpPr>
        <p:spPr>
          <a:xfrm>
            <a:off x="7985760" y="3596640"/>
            <a:ext cx="2990850" cy="1726565"/>
          </a:xfrm>
          <a:custGeom>
            <a:avLst/>
            <a:gdLst>
              <a:gd name="connsiteX0" fmla="*/ 2798710 w 2798710"/>
              <a:gd name="connsiteY0" fmla="*/ 331941 h 1615794"/>
              <a:gd name="connsiteX1" fmla="*/ 1124541 w 2798710"/>
              <a:gd name="connsiteY1" fmla="*/ 0 h 1615794"/>
              <a:gd name="connsiteX2" fmla="*/ 0 w 2798710"/>
              <a:gd name="connsiteY2" fmla="*/ 1283854 h 1615794"/>
              <a:gd name="connsiteX3" fmla="*/ 1674106 w 2798710"/>
              <a:gd name="connsiteY3" fmla="*/ 1615795 h 1615794"/>
            </a:gdLst>
            <a:ahLst/>
            <a:cxnLst>
              <a:cxn ang="0">
                <a:pos x="connsiteX0" y="connsiteY0"/>
              </a:cxn>
              <a:cxn ang="0">
                <a:pos x="connsiteX1" y="connsiteY1"/>
              </a:cxn>
              <a:cxn ang="0">
                <a:pos x="connsiteX2" y="connsiteY2"/>
              </a:cxn>
              <a:cxn ang="0">
                <a:pos x="connsiteX3" y="connsiteY3"/>
              </a:cxn>
            </a:cxnLst>
            <a:rect l="l" t="t" r="r" b="b"/>
            <a:pathLst>
              <a:path w="2798710" h="1615794">
                <a:moveTo>
                  <a:pt x="2798710" y="331941"/>
                </a:moveTo>
                <a:lnTo>
                  <a:pt x="1124541" y="0"/>
                </a:lnTo>
                <a:lnTo>
                  <a:pt x="0" y="1283854"/>
                </a:lnTo>
                <a:lnTo>
                  <a:pt x="1674106" y="1615795"/>
                </a:lnTo>
                <a:close/>
              </a:path>
            </a:pathLst>
          </a:custGeom>
          <a:noFill/>
          <a:ln w="44450" cap="rnd">
            <a:solidFill>
              <a:schemeClr val="accent1"/>
            </a:solidFill>
            <a:prstDash val="solid"/>
            <a:round/>
          </a:ln>
        </p:spPr>
        <p:txBody>
          <a:bodyPr rtlCol="0" anchor="ctr"/>
          <a:lstStyle/>
          <a:p>
            <a:endParaRPr lang="zh-CN" altLang="en-US"/>
          </a:p>
        </p:txBody>
      </p:sp>
      <p:sp>
        <p:nvSpPr>
          <p:cNvPr id="17" name="任意多边形: 形状 16"/>
          <p:cNvSpPr/>
          <p:nvPr>
            <p:custDataLst>
              <p:tags r:id="rId4"/>
            </p:custDataLst>
          </p:nvPr>
        </p:nvSpPr>
        <p:spPr>
          <a:xfrm>
            <a:off x="8600440" y="1868805"/>
            <a:ext cx="2376170" cy="2081530"/>
          </a:xfrm>
          <a:custGeom>
            <a:avLst/>
            <a:gdLst>
              <a:gd name="connsiteX0" fmla="*/ 0 w 2223734"/>
              <a:gd name="connsiteY0" fmla="*/ 0 h 1947735"/>
              <a:gd name="connsiteX1" fmla="*/ 549629 w 2223734"/>
              <a:gd name="connsiteY1" fmla="*/ 1615795 h 1947735"/>
              <a:gd name="connsiteX2" fmla="*/ 2223735 w 2223734"/>
              <a:gd name="connsiteY2" fmla="*/ 1947736 h 1947735"/>
              <a:gd name="connsiteX3" fmla="*/ 1674106 w 2223734"/>
              <a:gd name="connsiteY3" fmla="*/ 331941 h 1947735"/>
            </a:gdLst>
            <a:ahLst/>
            <a:cxnLst>
              <a:cxn ang="0">
                <a:pos x="connsiteX0" y="connsiteY0"/>
              </a:cxn>
              <a:cxn ang="0">
                <a:pos x="connsiteX1" y="connsiteY1"/>
              </a:cxn>
              <a:cxn ang="0">
                <a:pos x="connsiteX2" y="connsiteY2"/>
              </a:cxn>
              <a:cxn ang="0">
                <a:pos x="connsiteX3" y="connsiteY3"/>
              </a:cxn>
            </a:cxnLst>
            <a:rect l="l" t="t" r="r" b="b"/>
            <a:pathLst>
              <a:path w="2223734" h="1947735">
                <a:moveTo>
                  <a:pt x="0" y="0"/>
                </a:moveTo>
                <a:lnTo>
                  <a:pt x="549629" y="1615795"/>
                </a:lnTo>
                <a:lnTo>
                  <a:pt x="2223735" y="1947736"/>
                </a:lnTo>
                <a:lnTo>
                  <a:pt x="1674106" y="331941"/>
                </a:lnTo>
                <a:close/>
              </a:path>
            </a:pathLst>
          </a:custGeom>
          <a:noFill/>
          <a:ln w="44450" cap="rnd">
            <a:solidFill>
              <a:schemeClr val="accent1"/>
            </a:solidFill>
            <a:prstDash val="solid"/>
            <a:round/>
          </a:ln>
        </p:spPr>
        <p:txBody>
          <a:bodyPr rtlCol="0" anchor="ctr"/>
          <a:lstStyle/>
          <a:p>
            <a:endParaRPr lang="zh-CN" altLang="en-US"/>
          </a:p>
        </p:txBody>
      </p:sp>
      <p:sp>
        <p:nvSpPr>
          <p:cNvPr id="26" name="任意多边形: 形状 25"/>
          <p:cNvSpPr/>
          <p:nvPr>
            <p:custDataLst>
              <p:tags r:id="rId5"/>
            </p:custDataLst>
          </p:nvPr>
        </p:nvSpPr>
        <p:spPr>
          <a:xfrm>
            <a:off x="407670" y="379730"/>
            <a:ext cx="11389360" cy="6121400"/>
          </a:xfrm>
          <a:custGeom>
            <a:avLst/>
            <a:gdLst>
              <a:gd name="connsiteX0" fmla="*/ 0 w 10881206"/>
              <a:gd name="connsiteY0" fmla="*/ 0 h 5595308"/>
              <a:gd name="connsiteX1" fmla="*/ 10881207 w 10881206"/>
              <a:gd name="connsiteY1" fmla="*/ 0 h 5595308"/>
              <a:gd name="connsiteX2" fmla="*/ 10881207 w 10881206"/>
              <a:gd name="connsiteY2" fmla="*/ 5595309 h 5595308"/>
              <a:gd name="connsiteX3" fmla="*/ 0 w 10881206"/>
              <a:gd name="connsiteY3" fmla="*/ 5595309 h 5595308"/>
            </a:gdLst>
            <a:ahLst/>
            <a:cxnLst>
              <a:cxn ang="0">
                <a:pos x="connsiteX0" y="connsiteY0"/>
              </a:cxn>
              <a:cxn ang="0">
                <a:pos x="connsiteX1" y="connsiteY1"/>
              </a:cxn>
              <a:cxn ang="0">
                <a:pos x="connsiteX2" y="connsiteY2"/>
              </a:cxn>
              <a:cxn ang="0">
                <a:pos x="connsiteX3" y="connsiteY3"/>
              </a:cxn>
            </a:cxnLst>
            <a:rect l="l" t="t" r="r" b="b"/>
            <a:pathLst>
              <a:path w="10881206" h="5595308">
                <a:moveTo>
                  <a:pt x="0" y="0"/>
                </a:moveTo>
                <a:lnTo>
                  <a:pt x="10881207" y="0"/>
                </a:lnTo>
                <a:lnTo>
                  <a:pt x="10881207" y="5595309"/>
                </a:lnTo>
                <a:lnTo>
                  <a:pt x="0" y="5595309"/>
                </a:lnTo>
                <a:close/>
              </a:path>
            </a:pathLst>
          </a:custGeom>
          <a:noFill/>
          <a:ln w="22225" cap="flat">
            <a:solidFill>
              <a:schemeClr val="accent1">
                <a:alpha val="75000"/>
              </a:schemeClr>
            </a:solidFill>
            <a:prstDash val="solid"/>
            <a:miter/>
          </a:ln>
        </p:spPr>
        <p:txBody>
          <a:bodyPr rtlCol="0" anchor="ctr"/>
          <a:lstStyle/>
          <a:p>
            <a:endParaRPr lang="zh-CN" altLang="en-US"/>
          </a:p>
        </p:txBody>
      </p:sp>
      <p:sp useBgFill="1">
        <p:nvSpPr>
          <p:cNvPr id="28" name="任意多边形: 形状 27"/>
          <p:cNvSpPr/>
          <p:nvPr>
            <p:custDataLst>
              <p:tags r:id="rId6"/>
            </p:custDataLst>
          </p:nvPr>
        </p:nvSpPr>
        <p:spPr>
          <a:xfrm>
            <a:off x="173990" y="3023870"/>
            <a:ext cx="831850" cy="831850"/>
          </a:xfrm>
          <a:custGeom>
            <a:avLst/>
            <a:gdLst>
              <a:gd name="connsiteX0" fmla="*/ 832092 w 832092"/>
              <a:gd name="connsiteY0" fmla="*/ 416046 h 832092"/>
              <a:gd name="connsiteX1" fmla="*/ 416046 w 832092"/>
              <a:gd name="connsiteY1" fmla="*/ 832092 h 832092"/>
              <a:gd name="connsiteX2" fmla="*/ 0 w 832092"/>
              <a:gd name="connsiteY2" fmla="*/ 416046 h 832092"/>
              <a:gd name="connsiteX3" fmla="*/ 416046 w 832092"/>
              <a:gd name="connsiteY3" fmla="*/ 0 h 832092"/>
              <a:gd name="connsiteX4" fmla="*/ 832092 w 832092"/>
              <a:gd name="connsiteY4" fmla="*/ 416046 h 832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092" h="832092">
                <a:moveTo>
                  <a:pt x="832092" y="416046"/>
                </a:moveTo>
                <a:cubicBezTo>
                  <a:pt x="832092" y="645822"/>
                  <a:pt x="645822" y="832092"/>
                  <a:pt x="416046" y="832092"/>
                </a:cubicBezTo>
                <a:cubicBezTo>
                  <a:pt x="186270" y="832092"/>
                  <a:pt x="0" y="645822"/>
                  <a:pt x="0" y="416046"/>
                </a:cubicBezTo>
                <a:cubicBezTo>
                  <a:pt x="0" y="186270"/>
                  <a:pt x="186270" y="0"/>
                  <a:pt x="416046" y="0"/>
                </a:cubicBezTo>
                <a:cubicBezTo>
                  <a:pt x="645822" y="0"/>
                  <a:pt x="832092" y="186270"/>
                  <a:pt x="832092" y="416046"/>
                </a:cubicBezTo>
                <a:close/>
              </a:path>
            </a:pathLst>
          </a:custGeom>
          <a:ln w="22225" cap="flat">
            <a:solidFill>
              <a:schemeClr val="accent1">
                <a:alpha val="75000"/>
              </a:schemeClr>
            </a:solidFill>
            <a:prstDash val="solid"/>
            <a:miter/>
          </a:ln>
        </p:spPr>
        <p:txBody>
          <a:bodyPr rtlCol="0" anchor="ctr"/>
          <a:lstStyle/>
          <a:p>
            <a:endParaRPr lang="zh-CN" altLang="en-US" dirty="0"/>
          </a:p>
        </p:txBody>
      </p:sp>
      <p:sp useBgFill="1">
        <p:nvSpPr>
          <p:cNvPr id="29" name="任意多边形: 形状 28"/>
          <p:cNvSpPr/>
          <p:nvPr>
            <p:custDataLst>
              <p:tags r:id="rId7"/>
            </p:custDataLst>
          </p:nvPr>
        </p:nvSpPr>
        <p:spPr>
          <a:xfrm>
            <a:off x="64135" y="3041650"/>
            <a:ext cx="332105" cy="414020"/>
          </a:xfrm>
          <a:custGeom>
            <a:avLst/>
            <a:gdLst>
              <a:gd name="connsiteX0" fmla="*/ 0 w 352999"/>
              <a:gd name="connsiteY0" fmla="*/ 0 h 365608"/>
              <a:gd name="connsiteX1" fmla="*/ 352999 w 352999"/>
              <a:gd name="connsiteY1" fmla="*/ 0 h 365608"/>
              <a:gd name="connsiteX2" fmla="*/ 352999 w 352999"/>
              <a:gd name="connsiteY2" fmla="*/ 365609 h 365608"/>
              <a:gd name="connsiteX3" fmla="*/ 0 w 352999"/>
              <a:gd name="connsiteY3" fmla="*/ 365609 h 365608"/>
            </a:gdLst>
            <a:ahLst/>
            <a:cxnLst>
              <a:cxn ang="0">
                <a:pos x="connsiteX0" y="connsiteY0"/>
              </a:cxn>
              <a:cxn ang="0">
                <a:pos x="connsiteX1" y="connsiteY1"/>
              </a:cxn>
              <a:cxn ang="0">
                <a:pos x="connsiteX2" y="connsiteY2"/>
              </a:cxn>
              <a:cxn ang="0">
                <a:pos x="connsiteX3" y="connsiteY3"/>
              </a:cxn>
            </a:cxnLst>
            <a:rect l="l" t="t" r="r" b="b"/>
            <a:pathLst>
              <a:path w="352999" h="365608">
                <a:moveTo>
                  <a:pt x="0" y="0"/>
                </a:moveTo>
                <a:lnTo>
                  <a:pt x="352999" y="0"/>
                </a:lnTo>
                <a:lnTo>
                  <a:pt x="352999" y="365609"/>
                </a:lnTo>
                <a:lnTo>
                  <a:pt x="0" y="365609"/>
                </a:lnTo>
                <a:close/>
              </a:path>
            </a:pathLst>
          </a:custGeom>
          <a:ln w="22225" cap="flat">
            <a:noFill/>
            <a:prstDash val="solid"/>
            <a:miter/>
          </a:ln>
        </p:spPr>
        <p:txBody>
          <a:bodyPr rtlCol="0" anchor="ctr"/>
          <a:lstStyle/>
          <a:p>
            <a:endParaRPr lang="zh-CN" altLang="en-US" dirty="0"/>
          </a:p>
        </p:txBody>
      </p:sp>
      <p:sp>
        <p:nvSpPr>
          <p:cNvPr id="30" name="任意多边形: 形状 29"/>
          <p:cNvSpPr/>
          <p:nvPr>
            <p:custDataLst>
              <p:tags r:id="rId8"/>
            </p:custDataLst>
          </p:nvPr>
        </p:nvSpPr>
        <p:spPr>
          <a:xfrm>
            <a:off x="109855" y="3439795"/>
            <a:ext cx="136525" cy="67310"/>
          </a:xfrm>
          <a:custGeom>
            <a:avLst/>
            <a:gdLst>
              <a:gd name="connsiteX0" fmla="*/ 0 w 136591"/>
              <a:gd name="connsiteY0" fmla="*/ 67272 h 67271"/>
              <a:gd name="connsiteX1" fmla="*/ 67271 w 136591"/>
              <a:gd name="connsiteY1" fmla="*/ 0 h 67271"/>
              <a:gd name="connsiteX2" fmla="*/ 136591 w 136591"/>
              <a:gd name="connsiteY2" fmla="*/ 67272 h 67271"/>
            </a:gdLst>
            <a:ahLst/>
            <a:cxnLst>
              <a:cxn ang="0">
                <a:pos x="connsiteX0" y="connsiteY0"/>
              </a:cxn>
              <a:cxn ang="0">
                <a:pos x="connsiteX1" y="connsiteY1"/>
              </a:cxn>
              <a:cxn ang="0">
                <a:pos x="connsiteX2" y="connsiteY2"/>
              </a:cxn>
            </a:cxnLst>
            <a:rect l="l" t="t" r="r" b="b"/>
            <a:pathLst>
              <a:path w="136591" h="67271">
                <a:moveTo>
                  <a:pt x="0" y="67272"/>
                </a:moveTo>
                <a:lnTo>
                  <a:pt x="67271" y="0"/>
                </a:lnTo>
                <a:lnTo>
                  <a:pt x="136591" y="67272"/>
                </a:lnTo>
              </a:path>
            </a:pathLst>
          </a:custGeom>
          <a:solidFill>
            <a:schemeClr val="bg2"/>
          </a:solidFill>
          <a:ln w="22225" cap="flat">
            <a:solidFill>
              <a:schemeClr val="accent1">
                <a:alpha val="75000"/>
              </a:schemeClr>
            </a:solidFill>
            <a:prstDash val="solid"/>
            <a:miter/>
          </a:ln>
        </p:spPr>
        <p:txBody>
          <a:bodyPr rtlCol="0" anchor="ctr"/>
          <a:lstStyle/>
          <a:p>
            <a:endParaRPr lang="zh-CN" altLang="en-US"/>
          </a:p>
        </p:txBody>
      </p:sp>
      <p:sp>
        <p:nvSpPr>
          <p:cNvPr id="32" name="任意多边形: 形状 31"/>
          <p:cNvSpPr/>
          <p:nvPr>
            <p:custDataLst>
              <p:tags r:id="rId9"/>
            </p:custDataLst>
          </p:nvPr>
        </p:nvSpPr>
        <p:spPr>
          <a:xfrm rot="21420000">
            <a:off x="379730" y="403860"/>
            <a:ext cx="948055" cy="676910"/>
          </a:xfrm>
          <a:custGeom>
            <a:avLst/>
            <a:gdLst>
              <a:gd name="connsiteX0" fmla="*/ 948073 w 948073"/>
              <a:gd name="connsiteY0" fmla="*/ 0 h 677067"/>
              <a:gd name="connsiteX1" fmla="*/ 0 w 948073"/>
              <a:gd name="connsiteY1" fmla="*/ 677067 h 677067"/>
            </a:gdLst>
            <a:ahLst/>
            <a:cxnLst>
              <a:cxn ang="0">
                <a:pos x="connsiteX0" y="connsiteY0"/>
              </a:cxn>
              <a:cxn ang="0">
                <a:pos x="connsiteX1" y="connsiteY1"/>
              </a:cxn>
            </a:cxnLst>
            <a:rect l="l" t="t" r="r" b="b"/>
            <a:pathLst>
              <a:path w="948073" h="677067">
                <a:moveTo>
                  <a:pt x="948073" y="0"/>
                </a:moveTo>
                <a:lnTo>
                  <a:pt x="0" y="677067"/>
                </a:lnTo>
              </a:path>
            </a:pathLst>
          </a:custGeom>
          <a:noFill/>
          <a:ln w="12700" cmpd="sng">
            <a:solidFill>
              <a:schemeClr val="accent1"/>
            </a:solidFill>
            <a:prstDash val="lgDash"/>
          </a:ln>
        </p:spPr>
        <p:style>
          <a:lnRef idx="2">
            <a:schemeClr val="accent1">
              <a:lumMod val="75000"/>
            </a:schemeClr>
          </a:lnRef>
          <a:fillRef idx="1">
            <a:schemeClr val="accent1"/>
          </a:fillRef>
          <a:effectRef idx="0">
            <a:srgbClr val="FFFFFF"/>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buClrTx/>
              <a:buSzTx/>
              <a:buFontTx/>
            </a:pPr>
            <a:endParaRPr lang="zh-CN" altLang="en-US">
              <a:sym typeface="+mn-ea"/>
            </a:endParaRPr>
          </a:p>
        </p:txBody>
      </p:sp>
      <p:sp useBgFill="1">
        <p:nvSpPr>
          <p:cNvPr id="33" name="任意多边形: 形状 32"/>
          <p:cNvSpPr/>
          <p:nvPr>
            <p:custDataLst>
              <p:tags r:id="rId10"/>
            </p:custDataLst>
          </p:nvPr>
        </p:nvSpPr>
        <p:spPr>
          <a:xfrm rot="3087979">
            <a:off x="1239520" y="309880"/>
            <a:ext cx="140970" cy="140970"/>
          </a:xfrm>
          <a:custGeom>
            <a:avLst/>
            <a:gdLst>
              <a:gd name="connsiteX0" fmla="*/ 0 w 140820"/>
              <a:gd name="connsiteY0" fmla="*/ 0 h 140820"/>
              <a:gd name="connsiteX1" fmla="*/ 140820 w 140820"/>
              <a:gd name="connsiteY1" fmla="*/ 0 h 140820"/>
              <a:gd name="connsiteX2" fmla="*/ 140820 w 140820"/>
              <a:gd name="connsiteY2" fmla="*/ 140820 h 140820"/>
              <a:gd name="connsiteX3" fmla="*/ 0 w 140820"/>
              <a:gd name="connsiteY3" fmla="*/ 140820 h 140820"/>
            </a:gdLst>
            <a:ahLst/>
            <a:cxnLst>
              <a:cxn ang="0">
                <a:pos x="connsiteX0" y="connsiteY0"/>
              </a:cxn>
              <a:cxn ang="0">
                <a:pos x="connsiteX1" y="connsiteY1"/>
              </a:cxn>
              <a:cxn ang="0">
                <a:pos x="connsiteX2" y="connsiteY2"/>
              </a:cxn>
              <a:cxn ang="0">
                <a:pos x="connsiteX3" y="connsiteY3"/>
              </a:cxn>
            </a:cxnLst>
            <a:rect l="l" t="t" r="r" b="b"/>
            <a:pathLst>
              <a:path w="140820" h="140820">
                <a:moveTo>
                  <a:pt x="0" y="0"/>
                </a:moveTo>
                <a:lnTo>
                  <a:pt x="140820" y="0"/>
                </a:lnTo>
                <a:lnTo>
                  <a:pt x="140820" y="140820"/>
                </a:lnTo>
                <a:lnTo>
                  <a:pt x="0" y="140820"/>
                </a:lnTo>
                <a:close/>
              </a:path>
            </a:pathLst>
          </a:custGeom>
          <a:ln w="22225" cap="flat">
            <a:solidFill>
              <a:schemeClr val="accent1">
                <a:alpha val="75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zh-CN" altLang="en-US"/>
          </a:p>
        </p:txBody>
      </p:sp>
      <p:sp>
        <p:nvSpPr>
          <p:cNvPr id="34" name="任意多边形: 形状 33"/>
          <p:cNvSpPr/>
          <p:nvPr>
            <p:custDataLst>
              <p:tags r:id="rId11"/>
            </p:custDataLst>
          </p:nvPr>
        </p:nvSpPr>
        <p:spPr>
          <a:xfrm rot="3087979">
            <a:off x="327660" y="1035050"/>
            <a:ext cx="140970" cy="140970"/>
          </a:xfrm>
          <a:custGeom>
            <a:avLst/>
            <a:gdLst>
              <a:gd name="connsiteX0" fmla="*/ 0 w 140820"/>
              <a:gd name="connsiteY0" fmla="*/ 0 h 140820"/>
              <a:gd name="connsiteX1" fmla="*/ 140820 w 140820"/>
              <a:gd name="connsiteY1" fmla="*/ 0 h 140820"/>
              <a:gd name="connsiteX2" fmla="*/ 140820 w 140820"/>
              <a:gd name="connsiteY2" fmla="*/ 140820 h 140820"/>
              <a:gd name="connsiteX3" fmla="*/ 0 w 140820"/>
              <a:gd name="connsiteY3" fmla="*/ 140820 h 140820"/>
            </a:gdLst>
            <a:ahLst/>
            <a:cxnLst>
              <a:cxn ang="0">
                <a:pos x="connsiteX0" y="connsiteY0"/>
              </a:cxn>
              <a:cxn ang="0">
                <a:pos x="connsiteX1" y="connsiteY1"/>
              </a:cxn>
              <a:cxn ang="0">
                <a:pos x="connsiteX2" y="connsiteY2"/>
              </a:cxn>
              <a:cxn ang="0">
                <a:pos x="connsiteX3" y="connsiteY3"/>
              </a:cxn>
            </a:cxnLst>
            <a:rect l="l" t="t" r="r" b="b"/>
            <a:pathLst>
              <a:path w="140820" h="140820">
                <a:moveTo>
                  <a:pt x="0" y="0"/>
                </a:moveTo>
                <a:lnTo>
                  <a:pt x="140820" y="0"/>
                </a:lnTo>
                <a:lnTo>
                  <a:pt x="140820" y="140820"/>
                </a:lnTo>
                <a:lnTo>
                  <a:pt x="0" y="140820"/>
                </a:lnTo>
                <a:close/>
              </a:path>
            </a:pathLst>
          </a:custGeom>
          <a:solidFill>
            <a:schemeClr val="bg2"/>
          </a:solidFill>
          <a:ln w="22225" cap="flat">
            <a:solidFill>
              <a:schemeClr val="accent1">
                <a:alpha val="75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zh-CN" altLang="en-US"/>
          </a:p>
        </p:txBody>
      </p:sp>
      <p:sp>
        <p:nvSpPr>
          <p:cNvPr id="2" name="标题 1"/>
          <p:cNvSpPr>
            <a:spLocks noGrp="1"/>
          </p:cNvSpPr>
          <p:nvPr>
            <p:ph type="ctrTitle"/>
            <p:custDataLst>
              <p:tags r:id="rId12"/>
            </p:custDataLst>
          </p:nvPr>
        </p:nvSpPr>
        <p:spPr>
          <a:xfrm>
            <a:off x="1698625" y="2019935"/>
            <a:ext cx="5642610" cy="2793365"/>
          </a:xfrm>
        </p:spPr>
        <p:txBody>
          <a:bodyPr wrap="square" anchor="ctr">
            <a:normAutofit/>
          </a:bodyPr>
          <a:lstStyle>
            <a:lvl1pPr algn="l">
              <a:lnSpc>
                <a:spcPct val="100000"/>
              </a:lnSpc>
              <a:defRPr sz="5400">
                <a:solidFill>
                  <a:schemeClr val="accent1"/>
                </a:solidFill>
              </a:defRPr>
            </a:lvl1pPr>
          </a:lstStyle>
          <a:p>
            <a:r>
              <a:rPr lang="zh-CN" dirty="0"/>
              <a:t>单击此处编辑母版标题样式</a:t>
            </a:r>
            <a:endParaRPr lang="zh-CN" dirty="0"/>
          </a:p>
        </p:txBody>
      </p:sp>
      <p:sp>
        <p:nvSpPr>
          <p:cNvPr id="4" name="日期占位符 3"/>
          <p:cNvSpPr>
            <a:spLocks noGrp="1"/>
          </p:cNvSpPr>
          <p:nvPr>
            <p:ph type="dt" sz="half" idx="10"/>
            <p:custDataLst>
              <p:tags r:id="rId13"/>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14"/>
            </p:custDataLst>
          </p:nvPr>
        </p:nvSpPr>
        <p:spPr/>
        <p:txBody>
          <a:bodyPr>
            <a:normAutofit/>
          </a:bodyPr>
          <a:lstStyle/>
          <a:p>
            <a:endParaRPr lang="zh-CN" altLang="en-US" dirty="0"/>
          </a:p>
        </p:txBody>
      </p:sp>
      <p:sp>
        <p:nvSpPr>
          <p:cNvPr id="6" name="灯片编号占位符 5"/>
          <p:cNvSpPr>
            <a:spLocks noGrp="1"/>
          </p:cNvSpPr>
          <p:nvPr>
            <p:ph type="sldNum" sz="quarter" idx="12"/>
            <p:custDataLst>
              <p:tags r:id="rId15"/>
            </p:custDataLst>
          </p:nvPr>
        </p:nvSpPr>
        <p:spPr>
          <a:xfrm>
            <a:off x="8610600" y="6356350"/>
            <a:ext cx="2743200" cy="365125"/>
          </a:xfrm>
        </p:spPr>
        <p:txBody>
          <a:bodyPr wrap="square">
            <a:normAutofit/>
          </a:bodyPr>
          <a:lstStyle/>
          <a:p>
            <a:fld id="{BE5F26B5-172A-4DC2-B0B7-181CFC56B87C}" type="slidenum">
              <a:rPr lang="zh-CN" altLang="en-US" smtClean="0"/>
            </a:fld>
            <a:endParaRPr lang="zh-CN" altLang="en-US"/>
          </a:p>
        </p:txBody>
      </p:sp>
      <p:sp>
        <p:nvSpPr>
          <p:cNvPr id="10" name="公司名占位符 6"/>
          <p:cNvSpPr>
            <a:spLocks noGrp="1"/>
          </p:cNvSpPr>
          <p:nvPr>
            <p:ph type="body" sz="quarter" idx="13" hasCustomPrompt="1"/>
            <p:custDataLst>
              <p:tags r:id="rId16"/>
            </p:custDataLst>
          </p:nvPr>
        </p:nvSpPr>
        <p:spPr>
          <a:xfrm>
            <a:off x="1696233" y="1250330"/>
            <a:ext cx="2880000" cy="504000"/>
          </a:xfrm>
        </p:spPr>
        <p:txBody>
          <a:bodyPr wrap="square" anchor="ctr">
            <a:normAutofit/>
          </a:bodyPr>
          <a:lstStyle>
            <a:lvl1pPr marL="0" indent="0">
              <a:lnSpc>
                <a:spcPct val="100000"/>
              </a:lnSpc>
              <a:buNone/>
              <a:defRPr sz="2000">
                <a:solidFill>
                  <a:schemeClr val="accent1"/>
                </a:solidFill>
              </a:defRPr>
            </a:lvl1pPr>
          </a:lstStyle>
          <a:p>
            <a:pPr lvl="0"/>
            <a:r>
              <a:rPr lang="zh-CN" altLang="en-US" dirty="0"/>
              <a:t>公司名</a:t>
            </a:r>
            <a:endParaRPr lang="zh-CN" altLang="en-US" dirty="0"/>
          </a:p>
        </p:txBody>
      </p:sp>
      <p:sp>
        <p:nvSpPr>
          <p:cNvPr id="24" name="署名占位符 10"/>
          <p:cNvSpPr>
            <a:spLocks noGrp="1"/>
          </p:cNvSpPr>
          <p:nvPr>
            <p:ph type="body" sz="quarter" idx="17" hasCustomPrompt="1"/>
            <p:custDataLst>
              <p:tags r:id="rId17"/>
            </p:custDataLst>
          </p:nvPr>
        </p:nvSpPr>
        <p:spPr>
          <a:xfrm>
            <a:off x="1696085" y="5072380"/>
            <a:ext cx="2880995" cy="504190"/>
          </a:xfrm>
          <a:prstGeom prst="roundRect">
            <a:avLst>
              <a:gd name="adj" fmla="val 50000"/>
            </a:avLst>
          </a:prstGeom>
          <a:ln w="19050">
            <a:solidFill>
              <a:schemeClr val="accent1">
                <a:lumMod val="60000"/>
                <a:lumOff val="40000"/>
              </a:schemeClr>
            </a:solidFill>
          </a:ln>
        </p:spPr>
        <p:txBody>
          <a:bodyPr wrap="square" anchor="ctr">
            <a:normAutofit/>
          </a:bodyPr>
          <a:lstStyle>
            <a:lvl1pPr marL="0" indent="0" algn="ctr">
              <a:lnSpc>
                <a:spcPct val="100000"/>
              </a:lnSpc>
              <a:buNone/>
              <a:defRPr sz="1800">
                <a:solidFill>
                  <a:schemeClr val="accent1"/>
                </a:solidFill>
              </a:defRPr>
            </a:lvl1pPr>
          </a:lstStyle>
          <a:p>
            <a:pPr lvl="0"/>
            <a:r>
              <a:rPr lang="zh-CN" altLang="en-US" dirty="0"/>
              <a:t>署名</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lvl1pPr>
              <a:defRPr>
                <a:solidFill>
                  <a:schemeClr val="accent1"/>
                </a:solidFill>
              </a:defRPr>
            </a:lvl1p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wrap="square">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964855" y="2419699"/>
            <a:ext cx="1501831" cy="2042097"/>
          </a:xfrm>
        </p:spPr>
        <p:txBody>
          <a:bodyPr vert="eaVert" wrap="square" anchor="ctr">
            <a:normAutofit/>
          </a:bodyPr>
          <a:lstStyle>
            <a:lvl1pPr algn="ctr">
              <a:defRPr sz="6600">
                <a:solidFill>
                  <a:schemeClr val="accent1"/>
                </a:solidFill>
              </a:defRPr>
            </a:lvl1pPr>
          </a:lstStyle>
          <a:p>
            <a:r>
              <a:rPr lang="zh-CN" altLang="en-US" dirty="0"/>
              <a:t>标题</a:t>
            </a:r>
            <a:endParaRPr lang="zh-CN" altLang="en-US" dirty="0"/>
          </a:p>
        </p:txBody>
      </p:sp>
      <p:sp>
        <p:nvSpPr>
          <p:cNvPr id="7" name="日期占位符 3"/>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4"/>
            </p:custDataLst>
          </p:nvPr>
        </p:nvSpPr>
        <p:spPr/>
        <p:txBody>
          <a:bodyPr/>
          <a:lstStyle/>
          <a:p>
            <a:endParaRPr lang="zh-CN" altLang="en-US"/>
          </a:p>
        </p:txBody>
      </p:sp>
      <p:sp>
        <p:nvSpPr>
          <p:cNvPr id="9" name="灯片编号占位符 5"/>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
        <p:nvSpPr>
          <p:cNvPr id="6" name="矩形 5"/>
          <p:cNvSpPr/>
          <p:nvPr>
            <p:custDataLst>
              <p:tags r:id="rId6"/>
            </p:custDataLst>
          </p:nvPr>
        </p:nvSpPr>
        <p:spPr>
          <a:xfrm>
            <a:off x="3245485" y="380365"/>
            <a:ext cx="8536305" cy="6120130"/>
          </a:xfrm>
          <a:prstGeom prst="rect">
            <a:avLst/>
          </a:prstGeom>
          <a:noFill/>
          <a:ln w="22225" cap="flat">
            <a:solidFill>
              <a:schemeClr val="accent1">
                <a:alpha val="75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zh-CN" altLang="en-US"/>
          </a:p>
        </p:txBody>
      </p:sp>
      <p:sp>
        <p:nvSpPr>
          <p:cNvPr id="10" name="矩形 9"/>
          <p:cNvSpPr/>
          <p:nvPr>
            <p:custDataLst>
              <p:tags r:id="rId7"/>
            </p:custDataLst>
          </p:nvPr>
        </p:nvSpPr>
        <p:spPr>
          <a:xfrm>
            <a:off x="407035" y="379730"/>
            <a:ext cx="2617470" cy="6122035"/>
          </a:xfrm>
          <a:prstGeom prst="rect">
            <a:avLst/>
          </a:prstGeom>
          <a:noFill/>
          <a:ln w="22225" cap="flat">
            <a:solidFill>
              <a:schemeClr val="accent1">
                <a:alpha val="75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zh-CN" altLang="en-US"/>
          </a:p>
        </p:txBody>
      </p:sp>
      <p:sp useBgFill="1">
        <p:nvSpPr>
          <p:cNvPr id="12" name="任意多边形: 形状 11"/>
          <p:cNvSpPr/>
          <p:nvPr>
            <p:custDataLst>
              <p:tags r:id="rId8"/>
            </p:custDataLst>
          </p:nvPr>
        </p:nvSpPr>
        <p:spPr>
          <a:xfrm flipH="1">
            <a:off x="10976610" y="1824355"/>
            <a:ext cx="1041400" cy="1041400"/>
          </a:xfrm>
          <a:custGeom>
            <a:avLst/>
            <a:gdLst>
              <a:gd name="connsiteX0" fmla="*/ 832092 w 832092"/>
              <a:gd name="connsiteY0" fmla="*/ 416046 h 832092"/>
              <a:gd name="connsiteX1" fmla="*/ 416046 w 832092"/>
              <a:gd name="connsiteY1" fmla="*/ 832092 h 832092"/>
              <a:gd name="connsiteX2" fmla="*/ 0 w 832092"/>
              <a:gd name="connsiteY2" fmla="*/ 416046 h 832092"/>
              <a:gd name="connsiteX3" fmla="*/ 416046 w 832092"/>
              <a:gd name="connsiteY3" fmla="*/ 0 h 832092"/>
              <a:gd name="connsiteX4" fmla="*/ 832092 w 832092"/>
              <a:gd name="connsiteY4" fmla="*/ 416046 h 832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092" h="832092">
                <a:moveTo>
                  <a:pt x="832092" y="416046"/>
                </a:moveTo>
                <a:cubicBezTo>
                  <a:pt x="832092" y="645822"/>
                  <a:pt x="645822" y="832092"/>
                  <a:pt x="416046" y="832092"/>
                </a:cubicBezTo>
                <a:cubicBezTo>
                  <a:pt x="186270" y="832092"/>
                  <a:pt x="0" y="645822"/>
                  <a:pt x="0" y="416046"/>
                </a:cubicBezTo>
                <a:cubicBezTo>
                  <a:pt x="0" y="186270"/>
                  <a:pt x="186270" y="0"/>
                  <a:pt x="416046" y="0"/>
                </a:cubicBezTo>
                <a:cubicBezTo>
                  <a:pt x="645822" y="0"/>
                  <a:pt x="832092" y="186270"/>
                  <a:pt x="832092" y="416046"/>
                </a:cubicBezTo>
                <a:close/>
              </a:path>
            </a:pathLst>
          </a:custGeom>
          <a:ln w="25601" cap="flat">
            <a:solidFill>
              <a:schemeClr val="accent1">
                <a:alpha val="60000"/>
              </a:schemeClr>
            </a:solidFill>
            <a:prstDash val="solid"/>
            <a:miter/>
          </a:ln>
        </p:spPr>
        <p:txBody>
          <a:bodyPr rtlCol="0" anchor="ctr"/>
          <a:lstStyle/>
          <a:p>
            <a:endParaRPr lang="zh-CN" altLang="en-US" dirty="0"/>
          </a:p>
        </p:txBody>
      </p:sp>
      <p:sp>
        <p:nvSpPr>
          <p:cNvPr id="13" name="任意多边形: 形状 12"/>
          <p:cNvSpPr/>
          <p:nvPr>
            <p:custDataLst>
              <p:tags r:id="rId9"/>
            </p:custDataLst>
          </p:nvPr>
        </p:nvSpPr>
        <p:spPr>
          <a:xfrm flipH="1">
            <a:off x="11791950" y="1847215"/>
            <a:ext cx="309245" cy="518160"/>
          </a:xfrm>
          <a:custGeom>
            <a:avLst/>
            <a:gdLst>
              <a:gd name="connsiteX0" fmla="*/ 0 w 352999"/>
              <a:gd name="connsiteY0" fmla="*/ 0 h 365608"/>
              <a:gd name="connsiteX1" fmla="*/ 352999 w 352999"/>
              <a:gd name="connsiteY1" fmla="*/ 0 h 365608"/>
              <a:gd name="connsiteX2" fmla="*/ 352999 w 352999"/>
              <a:gd name="connsiteY2" fmla="*/ 365609 h 365608"/>
              <a:gd name="connsiteX3" fmla="*/ 0 w 352999"/>
              <a:gd name="connsiteY3" fmla="*/ 365609 h 365608"/>
            </a:gdLst>
            <a:ahLst/>
            <a:cxnLst>
              <a:cxn ang="0">
                <a:pos x="connsiteX0" y="connsiteY0"/>
              </a:cxn>
              <a:cxn ang="0">
                <a:pos x="connsiteX1" y="connsiteY1"/>
              </a:cxn>
              <a:cxn ang="0">
                <a:pos x="connsiteX2" y="connsiteY2"/>
              </a:cxn>
              <a:cxn ang="0">
                <a:pos x="connsiteX3" y="connsiteY3"/>
              </a:cxn>
            </a:cxnLst>
            <a:rect l="l" t="t" r="r" b="b"/>
            <a:pathLst>
              <a:path w="352999" h="365608">
                <a:moveTo>
                  <a:pt x="0" y="0"/>
                </a:moveTo>
                <a:lnTo>
                  <a:pt x="352999" y="0"/>
                </a:lnTo>
                <a:lnTo>
                  <a:pt x="352999" y="365609"/>
                </a:lnTo>
                <a:lnTo>
                  <a:pt x="0" y="365609"/>
                </a:lnTo>
                <a:close/>
              </a:path>
            </a:pathLst>
          </a:custGeom>
          <a:solidFill>
            <a:schemeClr val="bg2"/>
          </a:solidFill>
          <a:ln w="6400" cap="flat">
            <a:noFill/>
            <a:prstDash val="solid"/>
            <a:miter/>
          </a:ln>
        </p:spPr>
        <p:txBody>
          <a:bodyPr rtlCol="0" anchor="ctr"/>
          <a:lstStyle/>
          <a:p>
            <a:endParaRPr lang="zh-CN" altLang="en-US" dirty="0"/>
          </a:p>
        </p:txBody>
      </p:sp>
      <p:sp useBgFill="1">
        <p:nvSpPr>
          <p:cNvPr id="14" name="任意多边形: 形状 13"/>
          <p:cNvSpPr/>
          <p:nvPr>
            <p:custDataLst>
              <p:tags r:id="rId10"/>
            </p:custDataLst>
          </p:nvPr>
        </p:nvSpPr>
        <p:spPr>
          <a:xfrm flipH="1">
            <a:off x="11931015" y="2345055"/>
            <a:ext cx="170815" cy="84455"/>
          </a:xfrm>
          <a:custGeom>
            <a:avLst/>
            <a:gdLst>
              <a:gd name="connsiteX0" fmla="*/ 0 w 136591"/>
              <a:gd name="connsiteY0" fmla="*/ 67272 h 67271"/>
              <a:gd name="connsiteX1" fmla="*/ 67271 w 136591"/>
              <a:gd name="connsiteY1" fmla="*/ 0 h 67271"/>
              <a:gd name="connsiteX2" fmla="*/ 136591 w 136591"/>
              <a:gd name="connsiteY2" fmla="*/ 67272 h 67271"/>
            </a:gdLst>
            <a:ahLst/>
            <a:cxnLst>
              <a:cxn ang="0">
                <a:pos x="connsiteX0" y="connsiteY0"/>
              </a:cxn>
              <a:cxn ang="0">
                <a:pos x="connsiteX1" y="connsiteY1"/>
              </a:cxn>
              <a:cxn ang="0">
                <a:pos x="connsiteX2" y="connsiteY2"/>
              </a:cxn>
            </a:cxnLst>
            <a:rect l="l" t="t" r="r" b="b"/>
            <a:pathLst>
              <a:path w="136591" h="67271">
                <a:moveTo>
                  <a:pt x="0" y="67272"/>
                </a:moveTo>
                <a:lnTo>
                  <a:pt x="67271" y="0"/>
                </a:lnTo>
                <a:lnTo>
                  <a:pt x="136591" y="67272"/>
                </a:lnTo>
              </a:path>
            </a:pathLst>
          </a:custGeom>
          <a:ln w="25601" cap="flat">
            <a:solidFill>
              <a:schemeClr val="accent1">
                <a:alpha val="60000"/>
              </a:schemeClr>
            </a:solidFill>
            <a:prstDash val="solid"/>
            <a:miter/>
          </a:ln>
        </p:spPr>
        <p:txBody>
          <a:bodyPr rtlCol="0" anchor="ctr"/>
          <a:lstStyle/>
          <a:p>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useBgFill="1">
        <p:nvSpPr>
          <p:cNvPr id="11" name="任意多边形: 形状 10"/>
          <p:cNvSpPr/>
          <p:nvPr>
            <p:custDataLst>
              <p:tags r:id="rId2"/>
            </p:custDataLst>
          </p:nvPr>
        </p:nvSpPr>
        <p:spPr>
          <a:xfrm>
            <a:off x="4616450" y="2002155"/>
            <a:ext cx="2938145" cy="941070"/>
          </a:xfrm>
          <a:custGeom>
            <a:avLst/>
            <a:gdLst>
              <a:gd name="connsiteX0" fmla="*/ 0 w 10881206"/>
              <a:gd name="connsiteY0" fmla="*/ 0 h 5595308"/>
              <a:gd name="connsiteX1" fmla="*/ 10881207 w 10881206"/>
              <a:gd name="connsiteY1" fmla="*/ 0 h 5595308"/>
              <a:gd name="connsiteX2" fmla="*/ 10881207 w 10881206"/>
              <a:gd name="connsiteY2" fmla="*/ 5595309 h 5595308"/>
              <a:gd name="connsiteX3" fmla="*/ 0 w 10881206"/>
              <a:gd name="connsiteY3" fmla="*/ 5595309 h 5595308"/>
            </a:gdLst>
            <a:ahLst/>
            <a:cxnLst>
              <a:cxn ang="0">
                <a:pos x="connsiteX0" y="connsiteY0"/>
              </a:cxn>
              <a:cxn ang="0">
                <a:pos x="connsiteX1" y="connsiteY1"/>
              </a:cxn>
              <a:cxn ang="0">
                <a:pos x="connsiteX2" y="connsiteY2"/>
              </a:cxn>
              <a:cxn ang="0">
                <a:pos x="connsiteX3" y="connsiteY3"/>
              </a:cxn>
            </a:cxnLst>
            <a:rect l="l" t="t" r="r" b="b"/>
            <a:pathLst>
              <a:path w="10881206" h="5595308">
                <a:moveTo>
                  <a:pt x="0" y="0"/>
                </a:moveTo>
                <a:lnTo>
                  <a:pt x="10881207" y="0"/>
                </a:lnTo>
                <a:lnTo>
                  <a:pt x="10881207" y="5595309"/>
                </a:lnTo>
                <a:lnTo>
                  <a:pt x="0" y="5595309"/>
                </a:lnTo>
                <a:close/>
              </a:path>
            </a:pathLst>
          </a:custGeom>
          <a:ln w="12700" cmpd="sng">
            <a:solidFill>
              <a:schemeClr val="accent1">
                <a:shade val="50000"/>
              </a:schemeClr>
            </a:solidFill>
            <a:prstDash val="lgDash"/>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12" name="任意多边形: 形状 11"/>
          <p:cNvSpPr/>
          <p:nvPr>
            <p:custDataLst>
              <p:tags r:id="rId3"/>
            </p:custDataLst>
          </p:nvPr>
        </p:nvSpPr>
        <p:spPr>
          <a:xfrm>
            <a:off x="4576445" y="1965325"/>
            <a:ext cx="76200" cy="76835"/>
          </a:xfrm>
          <a:custGeom>
            <a:avLst/>
            <a:gdLst>
              <a:gd name="connsiteX0" fmla="*/ 0 w 140815"/>
              <a:gd name="connsiteY0" fmla="*/ 0 h 140815"/>
              <a:gd name="connsiteX1" fmla="*/ 140816 w 140815"/>
              <a:gd name="connsiteY1" fmla="*/ 0 h 140815"/>
              <a:gd name="connsiteX2" fmla="*/ 140816 w 140815"/>
              <a:gd name="connsiteY2" fmla="*/ 140816 h 140815"/>
              <a:gd name="connsiteX3" fmla="*/ 0 w 140815"/>
              <a:gd name="connsiteY3" fmla="*/ 140816 h 140815"/>
            </a:gdLst>
            <a:ahLst/>
            <a:cxnLst>
              <a:cxn ang="0">
                <a:pos x="connsiteX0" y="connsiteY0"/>
              </a:cxn>
              <a:cxn ang="0">
                <a:pos x="connsiteX1" y="connsiteY1"/>
              </a:cxn>
              <a:cxn ang="0">
                <a:pos x="connsiteX2" y="connsiteY2"/>
              </a:cxn>
              <a:cxn ang="0">
                <a:pos x="connsiteX3" y="connsiteY3"/>
              </a:cxn>
            </a:cxnLst>
            <a:rect l="l" t="t" r="r" b="b"/>
            <a:pathLst>
              <a:path w="140815" h="140815">
                <a:moveTo>
                  <a:pt x="0" y="0"/>
                </a:moveTo>
                <a:lnTo>
                  <a:pt x="140816" y="0"/>
                </a:lnTo>
                <a:lnTo>
                  <a:pt x="140816" y="140816"/>
                </a:lnTo>
                <a:lnTo>
                  <a:pt x="0" y="140816"/>
                </a:lnTo>
                <a:close/>
              </a:path>
            </a:pathLst>
          </a:custGeom>
          <a:solidFill>
            <a:schemeClr val="bg2"/>
          </a:solidFill>
          <a:ln w="25400" cap="flat">
            <a:solidFill>
              <a:schemeClr val="accent1"/>
            </a:solidFill>
            <a:prstDash val="solid"/>
            <a:miter/>
          </a:ln>
        </p:spPr>
        <p:txBody>
          <a:bodyPr rtlCol="0" anchor="ctr"/>
          <a:lstStyle/>
          <a:p>
            <a:endParaRPr lang="zh-CN" altLang="en-US"/>
          </a:p>
        </p:txBody>
      </p:sp>
      <p:sp>
        <p:nvSpPr>
          <p:cNvPr id="13" name="任意多边形: 形状 12"/>
          <p:cNvSpPr/>
          <p:nvPr>
            <p:custDataLst>
              <p:tags r:id="rId4"/>
            </p:custDataLst>
          </p:nvPr>
        </p:nvSpPr>
        <p:spPr>
          <a:xfrm>
            <a:off x="4576445" y="2896235"/>
            <a:ext cx="76200" cy="76835"/>
          </a:xfrm>
          <a:custGeom>
            <a:avLst/>
            <a:gdLst>
              <a:gd name="connsiteX0" fmla="*/ 0 w 140815"/>
              <a:gd name="connsiteY0" fmla="*/ 0 h 140815"/>
              <a:gd name="connsiteX1" fmla="*/ 140816 w 140815"/>
              <a:gd name="connsiteY1" fmla="*/ 0 h 140815"/>
              <a:gd name="connsiteX2" fmla="*/ 140816 w 140815"/>
              <a:gd name="connsiteY2" fmla="*/ 140816 h 140815"/>
              <a:gd name="connsiteX3" fmla="*/ 0 w 140815"/>
              <a:gd name="connsiteY3" fmla="*/ 140816 h 140815"/>
            </a:gdLst>
            <a:ahLst/>
            <a:cxnLst>
              <a:cxn ang="0">
                <a:pos x="connsiteX0" y="connsiteY0"/>
              </a:cxn>
              <a:cxn ang="0">
                <a:pos x="connsiteX1" y="connsiteY1"/>
              </a:cxn>
              <a:cxn ang="0">
                <a:pos x="connsiteX2" y="connsiteY2"/>
              </a:cxn>
              <a:cxn ang="0">
                <a:pos x="connsiteX3" y="connsiteY3"/>
              </a:cxn>
            </a:cxnLst>
            <a:rect l="l" t="t" r="r" b="b"/>
            <a:pathLst>
              <a:path w="140815" h="140815">
                <a:moveTo>
                  <a:pt x="0" y="0"/>
                </a:moveTo>
                <a:lnTo>
                  <a:pt x="140816" y="0"/>
                </a:lnTo>
                <a:lnTo>
                  <a:pt x="140816" y="140816"/>
                </a:lnTo>
                <a:lnTo>
                  <a:pt x="0" y="140816"/>
                </a:lnTo>
                <a:close/>
              </a:path>
            </a:pathLst>
          </a:custGeom>
          <a:solidFill>
            <a:schemeClr val="bg2"/>
          </a:solidFill>
          <a:ln w="25400" cap="flat">
            <a:solidFill>
              <a:schemeClr val="accent1"/>
            </a:solidFill>
            <a:prstDash val="solid"/>
            <a:miter/>
          </a:ln>
        </p:spPr>
        <p:txBody>
          <a:bodyPr rtlCol="0" anchor="ctr"/>
          <a:lstStyle/>
          <a:p>
            <a:endParaRPr lang="zh-CN" altLang="en-US"/>
          </a:p>
        </p:txBody>
      </p:sp>
      <p:sp>
        <p:nvSpPr>
          <p:cNvPr id="14" name="任意多边形: 形状 13"/>
          <p:cNvSpPr/>
          <p:nvPr>
            <p:custDataLst>
              <p:tags r:id="rId5"/>
            </p:custDataLst>
          </p:nvPr>
        </p:nvSpPr>
        <p:spPr>
          <a:xfrm>
            <a:off x="7518400" y="1974850"/>
            <a:ext cx="76200" cy="76835"/>
          </a:xfrm>
          <a:custGeom>
            <a:avLst/>
            <a:gdLst>
              <a:gd name="connsiteX0" fmla="*/ 0 w 140815"/>
              <a:gd name="connsiteY0" fmla="*/ 0 h 140815"/>
              <a:gd name="connsiteX1" fmla="*/ 140816 w 140815"/>
              <a:gd name="connsiteY1" fmla="*/ 0 h 140815"/>
              <a:gd name="connsiteX2" fmla="*/ 140816 w 140815"/>
              <a:gd name="connsiteY2" fmla="*/ 140816 h 140815"/>
              <a:gd name="connsiteX3" fmla="*/ 0 w 140815"/>
              <a:gd name="connsiteY3" fmla="*/ 140816 h 140815"/>
            </a:gdLst>
            <a:ahLst/>
            <a:cxnLst>
              <a:cxn ang="0">
                <a:pos x="connsiteX0" y="connsiteY0"/>
              </a:cxn>
              <a:cxn ang="0">
                <a:pos x="connsiteX1" y="connsiteY1"/>
              </a:cxn>
              <a:cxn ang="0">
                <a:pos x="connsiteX2" y="connsiteY2"/>
              </a:cxn>
              <a:cxn ang="0">
                <a:pos x="connsiteX3" y="connsiteY3"/>
              </a:cxn>
            </a:cxnLst>
            <a:rect l="l" t="t" r="r" b="b"/>
            <a:pathLst>
              <a:path w="140815" h="140815">
                <a:moveTo>
                  <a:pt x="0" y="0"/>
                </a:moveTo>
                <a:lnTo>
                  <a:pt x="140816" y="0"/>
                </a:lnTo>
                <a:lnTo>
                  <a:pt x="140816" y="140816"/>
                </a:lnTo>
                <a:lnTo>
                  <a:pt x="0" y="140816"/>
                </a:lnTo>
                <a:close/>
              </a:path>
            </a:pathLst>
          </a:custGeom>
          <a:solidFill>
            <a:schemeClr val="bg2"/>
          </a:solidFill>
          <a:ln w="25400" cap="flat">
            <a:solidFill>
              <a:schemeClr val="accent1"/>
            </a:solidFill>
            <a:prstDash val="solid"/>
            <a:miter/>
          </a:ln>
        </p:spPr>
        <p:txBody>
          <a:bodyPr rtlCol="0" anchor="ctr"/>
          <a:lstStyle/>
          <a:p>
            <a:endParaRPr lang="zh-CN" altLang="en-US"/>
          </a:p>
        </p:txBody>
      </p:sp>
      <p:sp>
        <p:nvSpPr>
          <p:cNvPr id="15" name="任意多边形: 形状 14"/>
          <p:cNvSpPr/>
          <p:nvPr>
            <p:custDataLst>
              <p:tags r:id="rId6"/>
            </p:custDataLst>
          </p:nvPr>
        </p:nvSpPr>
        <p:spPr>
          <a:xfrm>
            <a:off x="7518400" y="2905760"/>
            <a:ext cx="76200" cy="76835"/>
          </a:xfrm>
          <a:custGeom>
            <a:avLst/>
            <a:gdLst>
              <a:gd name="connsiteX0" fmla="*/ 0 w 140815"/>
              <a:gd name="connsiteY0" fmla="*/ 0 h 140815"/>
              <a:gd name="connsiteX1" fmla="*/ 140816 w 140815"/>
              <a:gd name="connsiteY1" fmla="*/ 0 h 140815"/>
              <a:gd name="connsiteX2" fmla="*/ 140816 w 140815"/>
              <a:gd name="connsiteY2" fmla="*/ 140816 h 140815"/>
              <a:gd name="connsiteX3" fmla="*/ 0 w 140815"/>
              <a:gd name="connsiteY3" fmla="*/ 140816 h 140815"/>
            </a:gdLst>
            <a:ahLst/>
            <a:cxnLst>
              <a:cxn ang="0">
                <a:pos x="connsiteX0" y="connsiteY0"/>
              </a:cxn>
              <a:cxn ang="0">
                <a:pos x="connsiteX1" y="connsiteY1"/>
              </a:cxn>
              <a:cxn ang="0">
                <a:pos x="connsiteX2" y="connsiteY2"/>
              </a:cxn>
              <a:cxn ang="0">
                <a:pos x="connsiteX3" y="connsiteY3"/>
              </a:cxn>
            </a:cxnLst>
            <a:rect l="l" t="t" r="r" b="b"/>
            <a:pathLst>
              <a:path w="140815" h="140815">
                <a:moveTo>
                  <a:pt x="0" y="0"/>
                </a:moveTo>
                <a:lnTo>
                  <a:pt x="140816" y="0"/>
                </a:lnTo>
                <a:lnTo>
                  <a:pt x="140816" y="140816"/>
                </a:lnTo>
                <a:lnTo>
                  <a:pt x="0" y="140816"/>
                </a:lnTo>
                <a:close/>
              </a:path>
            </a:pathLst>
          </a:custGeom>
          <a:solidFill>
            <a:schemeClr val="bg2"/>
          </a:solidFill>
          <a:ln w="25400" cap="flat">
            <a:solidFill>
              <a:schemeClr val="accent1"/>
            </a:solidFill>
            <a:prstDash val="solid"/>
            <a:miter/>
          </a:ln>
        </p:spPr>
        <p:txBody>
          <a:bodyPr rtlCol="0" anchor="ctr"/>
          <a:lstStyle/>
          <a:p>
            <a:endParaRPr lang="zh-CN" altLang="en-US"/>
          </a:p>
        </p:txBody>
      </p:sp>
      <p:sp>
        <p:nvSpPr>
          <p:cNvPr id="16" name="任意多边形: 形状 15"/>
          <p:cNvSpPr/>
          <p:nvPr>
            <p:custDataLst>
              <p:tags r:id="rId7"/>
            </p:custDataLst>
          </p:nvPr>
        </p:nvSpPr>
        <p:spPr>
          <a:xfrm>
            <a:off x="407670" y="379730"/>
            <a:ext cx="11389360" cy="6121400"/>
          </a:xfrm>
          <a:custGeom>
            <a:avLst/>
            <a:gdLst>
              <a:gd name="connsiteX0" fmla="*/ 0 w 10881206"/>
              <a:gd name="connsiteY0" fmla="*/ 0 h 5595308"/>
              <a:gd name="connsiteX1" fmla="*/ 10881207 w 10881206"/>
              <a:gd name="connsiteY1" fmla="*/ 0 h 5595308"/>
              <a:gd name="connsiteX2" fmla="*/ 10881207 w 10881206"/>
              <a:gd name="connsiteY2" fmla="*/ 5595309 h 5595308"/>
              <a:gd name="connsiteX3" fmla="*/ 0 w 10881206"/>
              <a:gd name="connsiteY3" fmla="*/ 5595309 h 5595308"/>
            </a:gdLst>
            <a:ahLst/>
            <a:cxnLst>
              <a:cxn ang="0">
                <a:pos x="connsiteX0" y="connsiteY0"/>
              </a:cxn>
              <a:cxn ang="0">
                <a:pos x="connsiteX1" y="connsiteY1"/>
              </a:cxn>
              <a:cxn ang="0">
                <a:pos x="connsiteX2" y="connsiteY2"/>
              </a:cxn>
              <a:cxn ang="0">
                <a:pos x="connsiteX3" y="connsiteY3"/>
              </a:cxn>
            </a:cxnLst>
            <a:rect l="l" t="t" r="r" b="b"/>
            <a:pathLst>
              <a:path w="10881206" h="5595308">
                <a:moveTo>
                  <a:pt x="0" y="0"/>
                </a:moveTo>
                <a:lnTo>
                  <a:pt x="10881207" y="0"/>
                </a:lnTo>
                <a:lnTo>
                  <a:pt x="10881207" y="5595309"/>
                </a:lnTo>
                <a:lnTo>
                  <a:pt x="0" y="5595309"/>
                </a:lnTo>
                <a:close/>
              </a:path>
            </a:pathLst>
          </a:custGeom>
          <a:noFill/>
          <a:ln w="22225" cap="flat">
            <a:solidFill>
              <a:schemeClr val="accent1">
                <a:alpha val="75000"/>
              </a:schemeClr>
            </a:solidFill>
            <a:prstDash val="solid"/>
            <a:miter/>
          </a:ln>
        </p:spPr>
        <p:txBody>
          <a:bodyPr rtlCol="0" anchor="ctr"/>
          <a:lstStyle/>
          <a:p>
            <a:endParaRPr lang="zh-CN" altLang="en-US"/>
          </a:p>
        </p:txBody>
      </p:sp>
      <p:sp useBgFill="1">
        <p:nvSpPr>
          <p:cNvPr id="18" name="任意多边形: 形状 17"/>
          <p:cNvSpPr/>
          <p:nvPr>
            <p:custDataLst>
              <p:tags r:id="rId8"/>
            </p:custDataLst>
          </p:nvPr>
        </p:nvSpPr>
        <p:spPr>
          <a:xfrm>
            <a:off x="231775" y="1906270"/>
            <a:ext cx="753110" cy="753110"/>
          </a:xfrm>
          <a:custGeom>
            <a:avLst/>
            <a:gdLst>
              <a:gd name="connsiteX0" fmla="*/ 832092 w 832092"/>
              <a:gd name="connsiteY0" fmla="*/ 416046 h 832092"/>
              <a:gd name="connsiteX1" fmla="*/ 416046 w 832092"/>
              <a:gd name="connsiteY1" fmla="*/ 832092 h 832092"/>
              <a:gd name="connsiteX2" fmla="*/ 0 w 832092"/>
              <a:gd name="connsiteY2" fmla="*/ 416046 h 832092"/>
              <a:gd name="connsiteX3" fmla="*/ 416046 w 832092"/>
              <a:gd name="connsiteY3" fmla="*/ 0 h 832092"/>
              <a:gd name="connsiteX4" fmla="*/ 832092 w 832092"/>
              <a:gd name="connsiteY4" fmla="*/ 416046 h 832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092" h="832092">
                <a:moveTo>
                  <a:pt x="832092" y="416046"/>
                </a:moveTo>
                <a:cubicBezTo>
                  <a:pt x="832092" y="645822"/>
                  <a:pt x="645822" y="832092"/>
                  <a:pt x="416046" y="832092"/>
                </a:cubicBezTo>
                <a:cubicBezTo>
                  <a:pt x="186270" y="832092"/>
                  <a:pt x="0" y="645822"/>
                  <a:pt x="0" y="416046"/>
                </a:cubicBezTo>
                <a:cubicBezTo>
                  <a:pt x="0" y="186270"/>
                  <a:pt x="186270" y="0"/>
                  <a:pt x="416046" y="0"/>
                </a:cubicBezTo>
                <a:cubicBezTo>
                  <a:pt x="645822" y="0"/>
                  <a:pt x="832092" y="186270"/>
                  <a:pt x="832092" y="416046"/>
                </a:cubicBezTo>
                <a:close/>
              </a:path>
            </a:pathLst>
          </a:custGeom>
          <a:ln w="25601" cap="flat">
            <a:solidFill>
              <a:schemeClr val="accent1">
                <a:alpha val="60000"/>
              </a:schemeClr>
            </a:solidFill>
            <a:prstDash val="solid"/>
            <a:miter/>
          </a:ln>
        </p:spPr>
        <p:txBody>
          <a:bodyPr rtlCol="0" anchor="ctr"/>
          <a:lstStyle/>
          <a:p>
            <a:endParaRPr lang="zh-CN" altLang="en-US" dirty="0"/>
          </a:p>
        </p:txBody>
      </p:sp>
      <p:sp useBgFill="1">
        <p:nvSpPr>
          <p:cNvPr id="19" name="任意多边形: 形状 18"/>
          <p:cNvSpPr/>
          <p:nvPr>
            <p:custDataLst>
              <p:tags r:id="rId9"/>
            </p:custDataLst>
          </p:nvPr>
        </p:nvSpPr>
        <p:spPr>
          <a:xfrm>
            <a:off x="94615" y="1922780"/>
            <a:ext cx="300355" cy="374650"/>
          </a:xfrm>
          <a:custGeom>
            <a:avLst/>
            <a:gdLst>
              <a:gd name="connsiteX0" fmla="*/ 0 w 352999"/>
              <a:gd name="connsiteY0" fmla="*/ 0 h 365608"/>
              <a:gd name="connsiteX1" fmla="*/ 352999 w 352999"/>
              <a:gd name="connsiteY1" fmla="*/ 0 h 365608"/>
              <a:gd name="connsiteX2" fmla="*/ 352999 w 352999"/>
              <a:gd name="connsiteY2" fmla="*/ 365609 h 365608"/>
              <a:gd name="connsiteX3" fmla="*/ 0 w 352999"/>
              <a:gd name="connsiteY3" fmla="*/ 365609 h 365608"/>
            </a:gdLst>
            <a:ahLst/>
            <a:cxnLst>
              <a:cxn ang="0">
                <a:pos x="connsiteX0" y="connsiteY0"/>
              </a:cxn>
              <a:cxn ang="0">
                <a:pos x="connsiteX1" y="connsiteY1"/>
              </a:cxn>
              <a:cxn ang="0">
                <a:pos x="connsiteX2" y="connsiteY2"/>
              </a:cxn>
              <a:cxn ang="0">
                <a:pos x="connsiteX3" y="connsiteY3"/>
              </a:cxn>
            </a:cxnLst>
            <a:rect l="l" t="t" r="r" b="b"/>
            <a:pathLst>
              <a:path w="352999" h="365608">
                <a:moveTo>
                  <a:pt x="0" y="0"/>
                </a:moveTo>
                <a:lnTo>
                  <a:pt x="352999" y="0"/>
                </a:lnTo>
                <a:lnTo>
                  <a:pt x="352999" y="365609"/>
                </a:lnTo>
                <a:lnTo>
                  <a:pt x="0" y="365609"/>
                </a:lnTo>
                <a:close/>
              </a:path>
            </a:pathLst>
          </a:custGeom>
          <a:ln w="6400" cap="flat">
            <a:noFill/>
            <a:prstDash val="solid"/>
            <a:miter/>
          </a:ln>
        </p:spPr>
        <p:txBody>
          <a:bodyPr rtlCol="0" anchor="ctr"/>
          <a:lstStyle/>
          <a:p>
            <a:endParaRPr lang="zh-CN" altLang="en-US" dirty="0"/>
          </a:p>
        </p:txBody>
      </p:sp>
      <p:sp>
        <p:nvSpPr>
          <p:cNvPr id="20" name="任意多边形: 形状 19"/>
          <p:cNvSpPr/>
          <p:nvPr>
            <p:custDataLst>
              <p:tags r:id="rId10"/>
            </p:custDataLst>
          </p:nvPr>
        </p:nvSpPr>
        <p:spPr>
          <a:xfrm>
            <a:off x="170815" y="2282825"/>
            <a:ext cx="123825" cy="60960"/>
          </a:xfrm>
          <a:custGeom>
            <a:avLst/>
            <a:gdLst>
              <a:gd name="connsiteX0" fmla="*/ 0 w 136591"/>
              <a:gd name="connsiteY0" fmla="*/ 67272 h 67271"/>
              <a:gd name="connsiteX1" fmla="*/ 67271 w 136591"/>
              <a:gd name="connsiteY1" fmla="*/ 0 h 67271"/>
              <a:gd name="connsiteX2" fmla="*/ 136591 w 136591"/>
              <a:gd name="connsiteY2" fmla="*/ 67272 h 67271"/>
            </a:gdLst>
            <a:ahLst/>
            <a:cxnLst>
              <a:cxn ang="0">
                <a:pos x="connsiteX0" y="connsiteY0"/>
              </a:cxn>
              <a:cxn ang="0">
                <a:pos x="connsiteX1" y="connsiteY1"/>
              </a:cxn>
              <a:cxn ang="0">
                <a:pos x="connsiteX2" y="connsiteY2"/>
              </a:cxn>
            </a:cxnLst>
            <a:rect l="l" t="t" r="r" b="b"/>
            <a:pathLst>
              <a:path w="136591" h="67271">
                <a:moveTo>
                  <a:pt x="0" y="67272"/>
                </a:moveTo>
                <a:lnTo>
                  <a:pt x="67271" y="0"/>
                </a:lnTo>
                <a:lnTo>
                  <a:pt x="136591" y="67272"/>
                </a:lnTo>
              </a:path>
            </a:pathLst>
          </a:custGeom>
          <a:solidFill>
            <a:schemeClr val="bg2"/>
          </a:solidFill>
          <a:ln w="25601" cap="flat">
            <a:solidFill>
              <a:schemeClr val="accent1">
                <a:alpha val="60000"/>
              </a:schemeClr>
            </a:solidFill>
            <a:prstDash val="solid"/>
            <a:miter/>
          </a:ln>
        </p:spPr>
        <p:txBody>
          <a:bodyPr rtlCol="0" anchor="ctr"/>
          <a:lstStyle/>
          <a:p>
            <a:endParaRPr lang="zh-CN" altLang="en-US"/>
          </a:p>
        </p:txBody>
      </p:sp>
      <p:sp>
        <p:nvSpPr>
          <p:cNvPr id="22" name="任意多边形: 形状 21"/>
          <p:cNvSpPr/>
          <p:nvPr>
            <p:custDataLst>
              <p:tags r:id="rId11"/>
            </p:custDataLst>
          </p:nvPr>
        </p:nvSpPr>
        <p:spPr>
          <a:xfrm rot="20146393">
            <a:off x="11054080" y="5657215"/>
            <a:ext cx="948055" cy="676910"/>
          </a:xfrm>
          <a:custGeom>
            <a:avLst/>
            <a:gdLst>
              <a:gd name="connsiteX0" fmla="*/ 948073 w 948073"/>
              <a:gd name="connsiteY0" fmla="*/ 0 h 677067"/>
              <a:gd name="connsiteX1" fmla="*/ 0 w 948073"/>
              <a:gd name="connsiteY1" fmla="*/ 677067 h 677067"/>
            </a:gdLst>
            <a:ahLst/>
            <a:cxnLst>
              <a:cxn ang="0">
                <a:pos x="connsiteX0" y="connsiteY0"/>
              </a:cxn>
              <a:cxn ang="0">
                <a:pos x="connsiteX1" y="connsiteY1"/>
              </a:cxn>
            </a:cxnLst>
            <a:rect l="l" t="t" r="r" b="b"/>
            <a:pathLst>
              <a:path w="948073" h="677067">
                <a:moveTo>
                  <a:pt x="948073" y="0"/>
                </a:moveTo>
                <a:lnTo>
                  <a:pt x="0" y="677067"/>
                </a:lnTo>
              </a:path>
            </a:pathLst>
          </a:custGeom>
          <a:noFill/>
          <a:ln w="12700" cmpd="sng">
            <a:solidFill>
              <a:schemeClr val="accent1"/>
            </a:solidFill>
            <a:prstDash val="lgDash"/>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useBgFill="1">
        <p:nvSpPr>
          <p:cNvPr id="23" name="任意多边形: 形状 22"/>
          <p:cNvSpPr/>
          <p:nvPr>
            <p:custDataLst>
              <p:tags r:id="rId12"/>
            </p:custDataLst>
          </p:nvPr>
        </p:nvSpPr>
        <p:spPr>
          <a:xfrm rot="1814371">
            <a:off x="11751310" y="5422265"/>
            <a:ext cx="140970" cy="140970"/>
          </a:xfrm>
          <a:custGeom>
            <a:avLst/>
            <a:gdLst>
              <a:gd name="connsiteX0" fmla="*/ 0 w 140820"/>
              <a:gd name="connsiteY0" fmla="*/ 0 h 140820"/>
              <a:gd name="connsiteX1" fmla="*/ 140820 w 140820"/>
              <a:gd name="connsiteY1" fmla="*/ 0 h 140820"/>
              <a:gd name="connsiteX2" fmla="*/ 140820 w 140820"/>
              <a:gd name="connsiteY2" fmla="*/ 140820 h 140820"/>
              <a:gd name="connsiteX3" fmla="*/ 0 w 140820"/>
              <a:gd name="connsiteY3" fmla="*/ 140820 h 140820"/>
            </a:gdLst>
            <a:ahLst/>
            <a:cxnLst>
              <a:cxn ang="0">
                <a:pos x="connsiteX0" y="connsiteY0"/>
              </a:cxn>
              <a:cxn ang="0">
                <a:pos x="connsiteX1" y="connsiteY1"/>
              </a:cxn>
              <a:cxn ang="0">
                <a:pos x="connsiteX2" y="connsiteY2"/>
              </a:cxn>
              <a:cxn ang="0">
                <a:pos x="connsiteX3" y="connsiteY3"/>
              </a:cxn>
            </a:cxnLst>
            <a:rect l="l" t="t" r="r" b="b"/>
            <a:pathLst>
              <a:path w="140820" h="140820">
                <a:moveTo>
                  <a:pt x="0" y="0"/>
                </a:moveTo>
                <a:lnTo>
                  <a:pt x="140820" y="0"/>
                </a:lnTo>
                <a:lnTo>
                  <a:pt x="140820" y="140820"/>
                </a:lnTo>
                <a:lnTo>
                  <a:pt x="0" y="140820"/>
                </a:lnTo>
                <a:close/>
              </a:path>
            </a:pathLst>
          </a:custGeom>
          <a:ln w="25602" cap="flat">
            <a:solidFill>
              <a:schemeClr val="accent1">
                <a:alpha val="75000"/>
              </a:schemeClr>
            </a:solidFill>
            <a:prstDash val="solid"/>
            <a:miter/>
          </a:ln>
        </p:spPr>
        <p:txBody>
          <a:bodyPr rtlCol="0" anchor="ctr"/>
          <a:lstStyle/>
          <a:p>
            <a:endParaRPr lang="zh-CN" altLang="en-US"/>
          </a:p>
        </p:txBody>
      </p:sp>
      <p:sp useBgFill="1">
        <p:nvSpPr>
          <p:cNvPr id="24" name="任意多边形: 形状 23"/>
          <p:cNvSpPr/>
          <p:nvPr>
            <p:custDataLst>
              <p:tags r:id="rId13"/>
            </p:custDataLst>
          </p:nvPr>
        </p:nvSpPr>
        <p:spPr>
          <a:xfrm rot="1814371">
            <a:off x="11164570" y="6428740"/>
            <a:ext cx="140970" cy="140970"/>
          </a:xfrm>
          <a:custGeom>
            <a:avLst/>
            <a:gdLst>
              <a:gd name="connsiteX0" fmla="*/ 0 w 140820"/>
              <a:gd name="connsiteY0" fmla="*/ 0 h 140820"/>
              <a:gd name="connsiteX1" fmla="*/ 140820 w 140820"/>
              <a:gd name="connsiteY1" fmla="*/ 0 h 140820"/>
              <a:gd name="connsiteX2" fmla="*/ 140820 w 140820"/>
              <a:gd name="connsiteY2" fmla="*/ 140820 h 140820"/>
              <a:gd name="connsiteX3" fmla="*/ 0 w 140820"/>
              <a:gd name="connsiteY3" fmla="*/ 140820 h 140820"/>
            </a:gdLst>
            <a:ahLst/>
            <a:cxnLst>
              <a:cxn ang="0">
                <a:pos x="connsiteX0" y="connsiteY0"/>
              </a:cxn>
              <a:cxn ang="0">
                <a:pos x="connsiteX1" y="connsiteY1"/>
              </a:cxn>
              <a:cxn ang="0">
                <a:pos x="connsiteX2" y="connsiteY2"/>
              </a:cxn>
              <a:cxn ang="0">
                <a:pos x="connsiteX3" y="connsiteY3"/>
              </a:cxn>
            </a:cxnLst>
            <a:rect l="l" t="t" r="r" b="b"/>
            <a:pathLst>
              <a:path w="140820" h="140820">
                <a:moveTo>
                  <a:pt x="0" y="0"/>
                </a:moveTo>
                <a:lnTo>
                  <a:pt x="140820" y="0"/>
                </a:lnTo>
                <a:lnTo>
                  <a:pt x="140820" y="140820"/>
                </a:lnTo>
                <a:lnTo>
                  <a:pt x="0" y="140820"/>
                </a:lnTo>
                <a:close/>
              </a:path>
            </a:pathLst>
          </a:custGeom>
          <a:ln w="25602" cap="flat">
            <a:solidFill>
              <a:schemeClr val="accent1">
                <a:alpha val="75000"/>
              </a:schemeClr>
            </a:solidFill>
            <a:prstDash val="solid"/>
            <a:miter/>
          </a:ln>
        </p:spPr>
        <p:txBody>
          <a:bodyPr rtlCol="0" anchor="ctr"/>
          <a:lstStyle/>
          <a:p>
            <a:endParaRPr lang="zh-CN" altLang="en-US"/>
          </a:p>
        </p:txBody>
      </p:sp>
      <p:sp>
        <p:nvSpPr>
          <p:cNvPr id="2" name="标题 1"/>
          <p:cNvSpPr>
            <a:spLocks noGrp="1"/>
          </p:cNvSpPr>
          <p:nvPr>
            <p:ph type="title"/>
            <p:custDataLst>
              <p:tags r:id="rId14"/>
            </p:custDataLst>
          </p:nvPr>
        </p:nvSpPr>
        <p:spPr>
          <a:xfrm>
            <a:off x="1526400" y="3034854"/>
            <a:ext cx="9144000" cy="1152000"/>
          </a:xfrm>
        </p:spPr>
        <p:txBody>
          <a:bodyPr wrap="square" anchor="b">
            <a:normAutofit/>
          </a:bodyPr>
          <a:lstStyle>
            <a:lvl1pPr algn="ctr">
              <a:defRPr sz="5400">
                <a:solidFill>
                  <a:schemeClr val="accent1"/>
                </a:solidFill>
              </a:defRPr>
            </a:lvl1pPr>
          </a:lstStyle>
          <a:p>
            <a:r>
              <a:rPr lang="zh-CN" altLang="en-US" dirty="0"/>
              <a:t>单击此处编辑母版标题样式</a:t>
            </a:r>
            <a:endParaRPr lang="zh-CN" altLang="en-US" dirty="0"/>
          </a:p>
        </p:txBody>
      </p:sp>
      <p:sp>
        <p:nvSpPr>
          <p:cNvPr id="3" name="文本占位符 2"/>
          <p:cNvSpPr>
            <a:spLocks noGrp="1"/>
          </p:cNvSpPr>
          <p:nvPr>
            <p:ph type="body" idx="1" hasCustomPrompt="1"/>
            <p:custDataLst>
              <p:tags r:id="rId15"/>
            </p:custDataLst>
          </p:nvPr>
        </p:nvSpPr>
        <p:spPr>
          <a:xfrm>
            <a:off x="1526400" y="4294854"/>
            <a:ext cx="9144000" cy="936000"/>
          </a:xfrm>
        </p:spPr>
        <p:txBody>
          <a:bodyPr wrap="square">
            <a:normAutofit/>
          </a:bodyPr>
          <a:lstStyle>
            <a:lvl1pPr marL="0" indent="0" algn="ctr">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单击此处编辑副标题</a:t>
            </a:r>
            <a:endParaRPr lang="zh-CN" altLang="en-US" dirty="0"/>
          </a:p>
        </p:txBody>
      </p:sp>
      <p:sp>
        <p:nvSpPr>
          <p:cNvPr id="8" name="节编号 3"/>
          <p:cNvSpPr>
            <a:spLocks noGrp="1"/>
          </p:cNvSpPr>
          <p:nvPr>
            <p:ph type="body" sz="quarter" idx="13" hasCustomPrompt="1"/>
            <p:custDataLst>
              <p:tags r:id="rId16"/>
            </p:custDataLst>
          </p:nvPr>
        </p:nvSpPr>
        <p:spPr>
          <a:xfrm>
            <a:off x="4616607" y="2002070"/>
            <a:ext cx="2938425" cy="940883"/>
          </a:xfrm>
        </p:spPr>
        <p:txBody>
          <a:bodyPr wrap="none" anchor="ctr">
            <a:normAutofit/>
          </a:bodyPr>
          <a:lstStyle>
            <a:lvl1pPr marL="0" indent="0" algn="ctr">
              <a:buNone/>
              <a:defRPr sz="4400" b="1">
                <a:solidFill>
                  <a:schemeClr val="accent1"/>
                </a:solidFill>
              </a:defRPr>
            </a:lvl1pPr>
          </a:lstStyle>
          <a:p>
            <a:pPr lvl="0"/>
            <a:r>
              <a:rPr lang="zh-CN" altLang="en-US" dirty="0"/>
              <a:t>节编号</a:t>
            </a:r>
            <a:endParaRPr lang="zh-CN" altLang="en-US" dirty="0"/>
          </a:p>
        </p:txBody>
      </p:sp>
      <p:sp>
        <p:nvSpPr>
          <p:cNvPr id="4" name="日期占位符 4"/>
          <p:cNvSpPr>
            <a:spLocks noGrp="1"/>
          </p:cNvSpPr>
          <p:nvPr>
            <p:ph type="dt" sz="half" idx="10"/>
            <p:custDataLst>
              <p:tags r:id="rId17"/>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5"/>
          <p:cNvSpPr>
            <a:spLocks noGrp="1"/>
          </p:cNvSpPr>
          <p:nvPr>
            <p:ph type="ftr" sz="quarter" idx="11"/>
            <p:custDataLst>
              <p:tags r:id="rId18"/>
            </p:custDataLst>
          </p:nvPr>
        </p:nvSpPr>
        <p:spPr/>
        <p:txBody>
          <a:bodyPr/>
          <a:lstStyle/>
          <a:p>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0" tIns="0" rIns="0" bIns="0" rtlCol="0" anchor="b">
            <a:normAutofit/>
          </a:bodyPr>
          <a:lstStyle>
            <a:lvl1pPr>
              <a:defRPr lang="zh-CN" altLang="en-US" dirty="0"/>
            </a:lvl1pPr>
          </a:lstStyle>
          <a:p>
            <a:pPr lvl="0"/>
            <a:r>
              <a:rPr lang="zh-CN" altLang="en-US" dirty="0"/>
              <a:t>单击此处编辑母版标题样式</a:t>
            </a:r>
            <a:endParaRPr lang="zh-CN" altLang="en-US" dirty="0"/>
          </a:p>
        </p:txBody>
      </p:sp>
      <p:sp>
        <p:nvSpPr>
          <p:cNvPr id="3" name="内容占位符 2"/>
          <p:cNvSpPr>
            <a:spLocks noGrp="1"/>
          </p:cNvSpPr>
          <p:nvPr>
            <p:ph sz="half" idx="1"/>
            <p:custDataLst>
              <p:tags r:id="rId3"/>
            </p:custDataLst>
          </p:nvPr>
        </p:nvSpPr>
        <p:spPr>
          <a:xfrm>
            <a:off x="695960" y="1301750"/>
            <a:ext cx="5323840" cy="487585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内容占位符 3"/>
          <p:cNvSpPr>
            <a:spLocks noGrp="1"/>
          </p:cNvSpPr>
          <p:nvPr>
            <p:ph sz="half" idx="2"/>
            <p:custDataLst>
              <p:tags r:id="rId4"/>
            </p:custDataLst>
          </p:nvPr>
        </p:nvSpPr>
        <p:spPr>
          <a:xfrm>
            <a:off x="6172200" y="1301750"/>
            <a:ext cx="5323840" cy="487585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日期占位符 4"/>
          <p:cNvSpPr>
            <a:spLocks noGrp="1"/>
          </p:cNvSpPr>
          <p:nvPr>
            <p:ph type="dt" sz="half" idx="10"/>
            <p:custDataLst>
              <p:tags r:id="rId5"/>
            </p:custDataLst>
          </p:nvPr>
        </p:nvSpPr>
        <p:spPr/>
        <p:txBody>
          <a:bodyPr wrap="square">
            <a:normAutofit/>
          </a:bodyPr>
          <a:lstStyle/>
          <a:p>
            <a:fld id="{5592522B-0F24-4480-B9DD-A9474A6880D6}"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hasCustomPrompt="1"/>
            <p:custDataLst>
              <p:tags r:id="rId2"/>
            </p:custDataLst>
          </p:nvPr>
        </p:nvSpPr>
        <p:spPr>
          <a:xfrm>
            <a:off x="69596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单击此处编辑母版标题样式</a:t>
            </a:r>
            <a:endParaRPr lang="zh-CN" altLang="en-US" dirty="0"/>
          </a:p>
        </p:txBody>
      </p:sp>
      <p:sp>
        <p:nvSpPr>
          <p:cNvPr id="4" name="内容占位符 3"/>
          <p:cNvSpPr>
            <a:spLocks noGrp="1"/>
          </p:cNvSpPr>
          <p:nvPr>
            <p:ph sz="half" idx="2"/>
            <p:custDataLst>
              <p:tags r:id="rId3"/>
            </p:custDataLst>
          </p:nvPr>
        </p:nvSpPr>
        <p:spPr>
          <a:xfrm>
            <a:off x="695960" y="1875099"/>
            <a:ext cx="5323840" cy="4300276"/>
          </a:xfrm>
        </p:spPr>
        <p:txBody>
          <a:bodyPr wrap="square">
            <a:normAutofit/>
          </a:bodyPr>
          <a:lstStyle>
            <a:lvl1pPr>
              <a:defRPr sz="2200"/>
            </a:lvl1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文本占位符 4"/>
          <p:cNvSpPr>
            <a:spLocks noGrp="1"/>
          </p:cNvSpPr>
          <p:nvPr>
            <p:ph type="body" sz="quarter" idx="3" hasCustomPrompt="1"/>
            <p:custDataLst>
              <p:tags r:id="rId4"/>
            </p:custDataLst>
          </p:nvPr>
        </p:nvSpPr>
        <p:spPr>
          <a:xfrm>
            <a:off x="617220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单击此处编辑母版标题样式</a:t>
            </a:r>
            <a:endParaRPr lang="zh-CN" altLang="en-US" dirty="0"/>
          </a:p>
        </p:txBody>
      </p:sp>
      <p:sp>
        <p:nvSpPr>
          <p:cNvPr id="6" name="内容占位符 5"/>
          <p:cNvSpPr>
            <a:spLocks noGrp="1"/>
          </p:cNvSpPr>
          <p:nvPr>
            <p:ph sz="quarter" idx="4"/>
            <p:custDataLst>
              <p:tags r:id="rId5"/>
            </p:custDataLst>
          </p:nvPr>
        </p:nvSpPr>
        <p:spPr>
          <a:xfrm>
            <a:off x="6172200" y="1875099"/>
            <a:ext cx="5323840" cy="4300276"/>
          </a:xfrm>
        </p:spPr>
        <p:txBody>
          <a:bodyPr wrap="square">
            <a:normAutofit/>
          </a:bodyPr>
          <a:lstStyle>
            <a:lvl1pPr>
              <a:defRPr sz="2200"/>
            </a:lvl1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7" name="日期占位符 6"/>
          <p:cNvSpPr>
            <a:spLocks noGrp="1"/>
          </p:cNvSpPr>
          <p:nvPr>
            <p:ph type="dt" sz="half" idx="10"/>
            <p:custDataLst>
              <p:tags r:id="rId6"/>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wrap="square">
            <a:normAutofit/>
          </a:bodyPr>
          <a:lstStyle/>
          <a:p>
            <a:fld id="{BE5F26B5-172A-4DC2-B0B7-181CFC56B87C}" type="slidenum">
              <a:rPr lang="zh-CN" altLang="en-US" smtClean="0"/>
            </a:fld>
            <a:endParaRPr lang="zh-CN" altLang="en-US"/>
          </a:p>
        </p:txBody>
      </p:sp>
      <p:sp>
        <p:nvSpPr>
          <p:cNvPr id="10" name="标题 9"/>
          <p:cNvSpPr>
            <a:spLocks noGrp="1"/>
          </p:cNvSpPr>
          <p:nvPr>
            <p:ph type="title"/>
            <p:custDataLst>
              <p:tags r:id="rId9"/>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fld>
            <a:endParaRPr lang="zh-CN" altLang="en-US" dirty="0"/>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1"/>
          <p:cNvSpPr>
            <a:spLocks noGrp="1"/>
          </p:cNvSpPr>
          <p:nvPr>
            <p:ph idx="1"/>
            <p:custDataLst>
              <p:tags r:id="rId2"/>
            </p:custDataLst>
          </p:nvPr>
        </p:nvSpPr>
        <p:spPr>
          <a:xfrm>
            <a:off x="695960" y="360045"/>
            <a:ext cx="10801985" cy="581787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3"/>
          <p:cNvSpPr>
            <a:spLocks noGrp="1"/>
          </p:cNvSpPr>
          <p:nvPr>
            <p:ph type="ftr" sz="quarter" idx="11"/>
            <p:custDataLst>
              <p:tags r:id="rId4"/>
            </p:custDataLst>
          </p:nvPr>
        </p:nvSpPr>
        <p:spPr/>
        <p:txBody>
          <a:bodyPr/>
          <a:lstStyle/>
          <a:p>
            <a:endParaRPr lang="zh-CN" altLang="en-US"/>
          </a:p>
        </p:txBody>
      </p:sp>
      <p:sp>
        <p:nvSpPr>
          <p:cNvPr id="6"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3" name="文本占位符 2"/>
          <p:cNvSpPr>
            <a:spLocks noGrp="1"/>
          </p:cNvSpPr>
          <p:nvPr>
            <p:ph type="body" idx="1" hasCustomPrompt="1"/>
            <p:custDataLst>
              <p:tags r:id="rId2"/>
            </p:custDataLst>
          </p:nvPr>
        </p:nvSpPr>
        <p:spPr>
          <a:xfrm>
            <a:off x="695960" y="1301750"/>
            <a:ext cx="10799088" cy="405553"/>
          </a:xfrm>
        </p:spPr>
        <p:txBody>
          <a:bodyPr wrap="square" anchor="t">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单击此处编辑副标题</a:t>
            </a:r>
            <a:endParaRPr lang="zh-CN" altLang="en-US" dirty="0"/>
          </a:p>
        </p:txBody>
      </p:sp>
      <p:sp>
        <p:nvSpPr>
          <p:cNvPr id="7" name="日期占位符 3"/>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4"/>
            </p:custDataLst>
          </p:nvPr>
        </p:nvSpPr>
        <p:spPr/>
        <p:txBody>
          <a:bodyPr/>
          <a:lstStyle/>
          <a:p>
            <a:endParaRPr lang="zh-CN" altLang="en-US"/>
          </a:p>
        </p:txBody>
      </p:sp>
      <p:sp>
        <p:nvSpPr>
          <p:cNvPr id="9" name="灯片编号占位符 5"/>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
        <p:nvSpPr>
          <p:cNvPr id="4" name="标题 3"/>
          <p:cNvSpPr>
            <a:spLocks noGrp="1"/>
          </p:cNvSpPr>
          <p:nvPr>
            <p:ph type="title"/>
            <p:custDataLst>
              <p:tags r:id="rId6"/>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15" name="任意多边形: 形状 133"/>
          <p:cNvSpPr/>
          <p:nvPr>
            <p:custDataLst>
              <p:tags r:id="rId2"/>
            </p:custDataLst>
          </p:nvPr>
        </p:nvSpPr>
        <p:spPr>
          <a:xfrm>
            <a:off x="7398385" y="1868805"/>
            <a:ext cx="1788795" cy="3098800"/>
          </a:xfrm>
          <a:custGeom>
            <a:avLst/>
            <a:gdLst>
              <a:gd name="connsiteX0" fmla="*/ 549501 w 1674041"/>
              <a:gd name="connsiteY0" fmla="*/ 2899649 h 2899649"/>
              <a:gd name="connsiteX1" fmla="*/ 1674041 w 1674041"/>
              <a:gd name="connsiteY1" fmla="*/ 1615795 h 2899649"/>
              <a:gd name="connsiteX2" fmla="*/ 1124476 w 1674041"/>
              <a:gd name="connsiteY2" fmla="*/ 0 h 2899649"/>
              <a:gd name="connsiteX3" fmla="*/ 0 w 1674041"/>
              <a:gd name="connsiteY3" fmla="*/ 1283854 h 2899649"/>
            </a:gdLst>
            <a:ahLst/>
            <a:cxnLst>
              <a:cxn ang="0">
                <a:pos x="connsiteX0" y="connsiteY0"/>
              </a:cxn>
              <a:cxn ang="0">
                <a:pos x="connsiteX1" y="connsiteY1"/>
              </a:cxn>
              <a:cxn ang="0">
                <a:pos x="connsiteX2" y="connsiteY2"/>
              </a:cxn>
              <a:cxn ang="0">
                <a:pos x="connsiteX3" y="connsiteY3"/>
              </a:cxn>
            </a:cxnLst>
            <a:rect l="l" t="t" r="r" b="b"/>
            <a:pathLst>
              <a:path w="1674041" h="2899649">
                <a:moveTo>
                  <a:pt x="549501" y="2899649"/>
                </a:moveTo>
                <a:lnTo>
                  <a:pt x="1674041" y="1615795"/>
                </a:lnTo>
                <a:lnTo>
                  <a:pt x="1124476" y="0"/>
                </a:lnTo>
                <a:lnTo>
                  <a:pt x="0" y="1283854"/>
                </a:lnTo>
                <a:close/>
              </a:path>
            </a:pathLst>
          </a:custGeom>
          <a:noFill/>
          <a:ln w="44450" cap="rnd">
            <a:solidFill>
              <a:schemeClr val="accent1"/>
            </a:solidFill>
            <a:prstDash val="solid"/>
            <a:round/>
          </a:ln>
        </p:spPr>
        <p:txBody>
          <a:bodyPr rtlCol="0" anchor="ctr"/>
          <a:lstStyle/>
          <a:p>
            <a:endParaRPr lang="zh-CN" altLang="en-US"/>
          </a:p>
        </p:txBody>
      </p:sp>
      <p:sp>
        <p:nvSpPr>
          <p:cNvPr id="16" name="任意多边形: 形状 134"/>
          <p:cNvSpPr/>
          <p:nvPr>
            <p:custDataLst>
              <p:tags r:id="rId3"/>
            </p:custDataLst>
          </p:nvPr>
        </p:nvSpPr>
        <p:spPr>
          <a:xfrm>
            <a:off x="7985760" y="3596640"/>
            <a:ext cx="2990850" cy="1726565"/>
          </a:xfrm>
          <a:custGeom>
            <a:avLst/>
            <a:gdLst>
              <a:gd name="connsiteX0" fmla="*/ 2798710 w 2798710"/>
              <a:gd name="connsiteY0" fmla="*/ 331941 h 1615794"/>
              <a:gd name="connsiteX1" fmla="*/ 1124541 w 2798710"/>
              <a:gd name="connsiteY1" fmla="*/ 0 h 1615794"/>
              <a:gd name="connsiteX2" fmla="*/ 0 w 2798710"/>
              <a:gd name="connsiteY2" fmla="*/ 1283854 h 1615794"/>
              <a:gd name="connsiteX3" fmla="*/ 1674106 w 2798710"/>
              <a:gd name="connsiteY3" fmla="*/ 1615795 h 1615794"/>
            </a:gdLst>
            <a:ahLst/>
            <a:cxnLst>
              <a:cxn ang="0">
                <a:pos x="connsiteX0" y="connsiteY0"/>
              </a:cxn>
              <a:cxn ang="0">
                <a:pos x="connsiteX1" y="connsiteY1"/>
              </a:cxn>
              <a:cxn ang="0">
                <a:pos x="connsiteX2" y="connsiteY2"/>
              </a:cxn>
              <a:cxn ang="0">
                <a:pos x="connsiteX3" y="connsiteY3"/>
              </a:cxn>
            </a:cxnLst>
            <a:rect l="l" t="t" r="r" b="b"/>
            <a:pathLst>
              <a:path w="2798710" h="1615794">
                <a:moveTo>
                  <a:pt x="2798710" y="331941"/>
                </a:moveTo>
                <a:lnTo>
                  <a:pt x="1124541" y="0"/>
                </a:lnTo>
                <a:lnTo>
                  <a:pt x="0" y="1283854"/>
                </a:lnTo>
                <a:lnTo>
                  <a:pt x="1674106" y="1615795"/>
                </a:lnTo>
                <a:close/>
              </a:path>
            </a:pathLst>
          </a:custGeom>
          <a:noFill/>
          <a:ln w="44450" cap="rnd">
            <a:solidFill>
              <a:schemeClr val="accent1"/>
            </a:solidFill>
            <a:prstDash val="solid"/>
            <a:round/>
          </a:ln>
        </p:spPr>
        <p:txBody>
          <a:bodyPr rtlCol="0" anchor="ctr"/>
          <a:lstStyle/>
          <a:p>
            <a:endParaRPr lang="zh-CN" altLang="en-US"/>
          </a:p>
        </p:txBody>
      </p:sp>
      <p:sp>
        <p:nvSpPr>
          <p:cNvPr id="17" name="任意多边形: 形状 135"/>
          <p:cNvSpPr/>
          <p:nvPr>
            <p:custDataLst>
              <p:tags r:id="rId4"/>
            </p:custDataLst>
          </p:nvPr>
        </p:nvSpPr>
        <p:spPr>
          <a:xfrm>
            <a:off x="8600440" y="1868805"/>
            <a:ext cx="2376170" cy="2081530"/>
          </a:xfrm>
          <a:custGeom>
            <a:avLst/>
            <a:gdLst>
              <a:gd name="connsiteX0" fmla="*/ 0 w 2223734"/>
              <a:gd name="connsiteY0" fmla="*/ 0 h 1947735"/>
              <a:gd name="connsiteX1" fmla="*/ 549629 w 2223734"/>
              <a:gd name="connsiteY1" fmla="*/ 1615795 h 1947735"/>
              <a:gd name="connsiteX2" fmla="*/ 2223735 w 2223734"/>
              <a:gd name="connsiteY2" fmla="*/ 1947736 h 1947735"/>
              <a:gd name="connsiteX3" fmla="*/ 1674106 w 2223734"/>
              <a:gd name="connsiteY3" fmla="*/ 331941 h 1947735"/>
            </a:gdLst>
            <a:ahLst/>
            <a:cxnLst>
              <a:cxn ang="0">
                <a:pos x="connsiteX0" y="connsiteY0"/>
              </a:cxn>
              <a:cxn ang="0">
                <a:pos x="connsiteX1" y="connsiteY1"/>
              </a:cxn>
              <a:cxn ang="0">
                <a:pos x="connsiteX2" y="connsiteY2"/>
              </a:cxn>
              <a:cxn ang="0">
                <a:pos x="connsiteX3" y="connsiteY3"/>
              </a:cxn>
            </a:cxnLst>
            <a:rect l="l" t="t" r="r" b="b"/>
            <a:pathLst>
              <a:path w="2223734" h="1947735">
                <a:moveTo>
                  <a:pt x="0" y="0"/>
                </a:moveTo>
                <a:lnTo>
                  <a:pt x="549629" y="1615795"/>
                </a:lnTo>
                <a:lnTo>
                  <a:pt x="2223735" y="1947736"/>
                </a:lnTo>
                <a:lnTo>
                  <a:pt x="1674106" y="331941"/>
                </a:lnTo>
                <a:close/>
              </a:path>
            </a:pathLst>
          </a:custGeom>
          <a:noFill/>
          <a:ln w="44450" cap="rnd">
            <a:solidFill>
              <a:schemeClr val="accent1"/>
            </a:solidFill>
            <a:prstDash val="solid"/>
            <a:round/>
          </a:ln>
        </p:spPr>
        <p:txBody>
          <a:bodyPr rtlCol="0" anchor="ctr"/>
          <a:lstStyle/>
          <a:p>
            <a:endParaRPr lang="zh-CN" altLang="en-US"/>
          </a:p>
        </p:txBody>
      </p:sp>
      <p:sp>
        <p:nvSpPr>
          <p:cNvPr id="26" name="任意多边形: 形状 106"/>
          <p:cNvSpPr/>
          <p:nvPr>
            <p:custDataLst>
              <p:tags r:id="rId5"/>
            </p:custDataLst>
          </p:nvPr>
        </p:nvSpPr>
        <p:spPr>
          <a:xfrm>
            <a:off x="407670" y="379730"/>
            <a:ext cx="11389360" cy="6121400"/>
          </a:xfrm>
          <a:custGeom>
            <a:avLst/>
            <a:gdLst>
              <a:gd name="connsiteX0" fmla="*/ 0 w 10881206"/>
              <a:gd name="connsiteY0" fmla="*/ 0 h 5595308"/>
              <a:gd name="connsiteX1" fmla="*/ 10881207 w 10881206"/>
              <a:gd name="connsiteY1" fmla="*/ 0 h 5595308"/>
              <a:gd name="connsiteX2" fmla="*/ 10881207 w 10881206"/>
              <a:gd name="connsiteY2" fmla="*/ 5595309 h 5595308"/>
              <a:gd name="connsiteX3" fmla="*/ 0 w 10881206"/>
              <a:gd name="connsiteY3" fmla="*/ 5595309 h 5595308"/>
            </a:gdLst>
            <a:ahLst/>
            <a:cxnLst>
              <a:cxn ang="0">
                <a:pos x="connsiteX0" y="connsiteY0"/>
              </a:cxn>
              <a:cxn ang="0">
                <a:pos x="connsiteX1" y="connsiteY1"/>
              </a:cxn>
              <a:cxn ang="0">
                <a:pos x="connsiteX2" y="connsiteY2"/>
              </a:cxn>
              <a:cxn ang="0">
                <a:pos x="connsiteX3" y="connsiteY3"/>
              </a:cxn>
            </a:cxnLst>
            <a:rect l="l" t="t" r="r" b="b"/>
            <a:pathLst>
              <a:path w="10881206" h="5595308">
                <a:moveTo>
                  <a:pt x="0" y="0"/>
                </a:moveTo>
                <a:lnTo>
                  <a:pt x="10881207" y="0"/>
                </a:lnTo>
                <a:lnTo>
                  <a:pt x="10881207" y="5595309"/>
                </a:lnTo>
                <a:lnTo>
                  <a:pt x="0" y="5595309"/>
                </a:lnTo>
                <a:close/>
              </a:path>
            </a:pathLst>
          </a:custGeom>
          <a:noFill/>
          <a:ln w="22225" cap="flat">
            <a:solidFill>
              <a:schemeClr val="accent1">
                <a:alpha val="75000"/>
              </a:schemeClr>
            </a:solidFill>
            <a:prstDash val="solid"/>
            <a:miter/>
          </a:ln>
        </p:spPr>
        <p:txBody>
          <a:bodyPr rtlCol="0" anchor="ctr"/>
          <a:lstStyle/>
          <a:p>
            <a:endParaRPr lang="zh-CN" altLang="en-US"/>
          </a:p>
        </p:txBody>
      </p:sp>
      <p:sp>
        <p:nvSpPr>
          <p:cNvPr id="28" name="任意多边形: 形状 27"/>
          <p:cNvSpPr/>
          <p:nvPr>
            <p:custDataLst>
              <p:tags r:id="rId6"/>
            </p:custDataLst>
          </p:nvPr>
        </p:nvSpPr>
        <p:spPr>
          <a:xfrm rot="21420000">
            <a:off x="379730" y="403860"/>
            <a:ext cx="948055" cy="676910"/>
          </a:xfrm>
          <a:custGeom>
            <a:avLst/>
            <a:gdLst>
              <a:gd name="connsiteX0" fmla="*/ 948073 w 948073"/>
              <a:gd name="connsiteY0" fmla="*/ 0 h 677067"/>
              <a:gd name="connsiteX1" fmla="*/ 0 w 948073"/>
              <a:gd name="connsiteY1" fmla="*/ 677067 h 677067"/>
            </a:gdLst>
            <a:ahLst/>
            <a:cxnLst>
              <a:cxn ang="0">
                <a:pos x="connsiteX0" y="connsiteY0"/>
              </a:cxn>
              <a:cxn ang="0">
                <a:pos x="connsiteX1" y="connsiteY1"/>
              </a:cxn>
            </a:cxnLst>
            <a:rect l="l" t="t" r="r" b="b"/>
            <a:pathLst>
              <a:path w="948073" h="677067">
                <a:moveTo>
                  <a:pt x="948073" y="0"/>
                </a:moveTo>
                <a:lnTo>
                  <a:pt x="0" y="677067"/>
                </a:lnTo>
              </a:path>
            </a:pathLst>
          </a:custGeom>
          <a:noFill/>
          <a:ln w="12700" cmpd="sng">
            <a:solidFill>
              <a:schemeClr val="accent1"/>
            </a:solidFill>
            <a:prstDash val="lgDash"/>
          </a:ln>
        </p:spPr>
        <p:style>
          <a:lnRef idx="2">
            <a:schemeClr val="accent1">
              <a:lumMod val="75000"/>
            </a:schemeClr>
          </a:lnRef>
          <a:fillRef idx="1">
            <a:schemeClr val="accent1"/>
          </a:fillRef>
          <a:effectRef idx="0">
            <a:srgbClr val="FFFFFF"/>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buClrTx/>
              <a:buSzTx/>
              <a:buFontTx/>
            </a:pPr>
            <a:endParaRPr lang="zh-CN" altLang="en-US">
              <a:sym typeface="+mn-ea"/>
            </a:endParaRPr>
          </a:p>
        </p:txBody>
      </p:sp>
      <p:sp useBgFill="1">
        <p:nvSpPr>
          <p:cNvPr id="29" name="任意多边形: 形状 28"/>
          <p:cNvSpPr/>
          <p:nvPr>
            <p:custDataLst>
              <p:tags r:id="rId7"/>
            </p:custDataLst>
          </p:nvPr>
        </p:nvSpPr>
        <p:spPr>
          <a:xfrm rot="3087979">
            <a:off x="1239520" y="309880"/>
            <a:ext cx="140970" cy="140970"/>
          </a:xfrm>
          <a:custGeom>
            <a:avLst/>
            <a:gdLst>
              <a:gd name="connsiteX0" fmla="*/ 0 w 140820"/>
              <a:gd name="connsiteY0" fmla="*/ 0 h 140820"/>
              <a:gd name="connsiteX1" fmla="*/ 140820 w 140820"/>
              <a:gd name="connsiteY1" fmla="*/ 0 h 140820"/>
              <a:gd name="connsiteX2" fmla="*/ 140820 w 140820"/>
              <a:gd name="connsiteY2" fmla="*/ 140820 h 140820"/>
              <a:gd name="connsiteX3" fmla="*/ 0 w 140820"/>
              <a:gd name="connsiteY3" fmla="*/ 140820 h 140820"/>
            </a:gdLst>
            <a:ahLst/>
            <a:cxnLst>
              <a:cxn ang="0">
                <a:pos x="connsiteX0" y="connsiteY0"/>
              </a:cxn>
              <a:cxn ang="0">
                <a:pos x="connsiteX1" y="connsiteY1"/>
              </a:cxn>
              <a:cxn ang="0">
                <a:pos x="connsiteX2" y="connsiteY2"/>
              </a:cxn>
              <a:cxn ang="0">
                <a:pos x="connsiteX3" y="connsiteY3"/>
              </a:cxn>
            </a:cxnLst>
            <a:rect l="l" t="t" r="r" b="b"/>
            <a:pathLst>
              <a:path w="140820" h="140820">
                <a:moveTo>
                  <a:pt x="0" y="0"/>
                </a:moveTo>
                <a:lnTo>
                  <a:pt x="140820" y="0"/>
                </a:lnTo>
                <a:lnTo>
                  <a:pt x="140820" y="140820"/>
                </a:lnTo>
                <a:lnTo>
                  <a:pt x="0" y="140820"/>
                </a:lnTo>
                <a:close/>
              </a:path>
            </a:pathLst>
          </a:custGeom>
          <a:ln w="22225" cap="flat">
            <a:solidFill>
              <a:schemeClr val="accent1">
                <a:alpha val="75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zh-CN" altLang="en-US"/>
          </a:p>
        </p:txBody>
      </p:sp>
      <p:sp useBgFill="1">
        <p:nvSpPr>
          <p:cNvPr id="30" name="任意多边形: 形状 29"/>
          <p:cNvSpPr/>
          <p:nvPr>
            <p:custDataLst>
              <p:tags r:id="rId8"/>
            </p:custDataLst>
          </p:nvPr>
        </p:nvSpPr>
        <p:spPr>
          <a:xfrm rot="3087979">
            <a:off x="327660" y="1035050"/>
            <a:ext cx="140970" cy="140970"/>
          </a:xfrm>
          <a:custGeom>
            <a:avLst/>
            <a:gdLst>
              <a:gd name="connsiteX0" fmla="*/ 0 w 140820"/>
              <a:gd name="connsiteY0" fmla="*/ 0 h 140820"/>
              <a:gd name="connsiteX1" fmla="*/ 140820 w 140820"/>
              <a:gd name="connsiteY1" fmla="*/ 0 h 140820"/>
              <a:gd name="connsiteX2" fmla="*/ 140820 w 140820"/>
              <a:gd name="connsiteY2" fmla="*/ 140820 h 140820"/>
              <a:gd name="connsiteX3" fmla="*/ 0 w 140820"/>
              <a:gd name="connsiteY3" fmla="*/ 140820 h 140820"/>
            </a:gdLst>
            <a:ahLst/>
            <a:cxnLst>
              <a:cxn ang="0">
                <a:pos x="connsiteX0" y="connsiteY0"/>
              </a:cxn>
              <a:cxn ang="0">
                <a:pos x="connsiteX1" y="connsiteY1"/>
              </a:cxn>
              <a:cxn ang="0">
                <a:pos x="connsiteX2" y="connsiteY2"/>
              </a:cxn>
              <a:cxn ang="0">
                <a:pos x="connsiteX3" y="connsiteY3"/>
              </a:cxn>
            </a:cxnLst>
            <a:rect l="l" t="t" r="r" b="b"/>
            <a:pathLst>
              <a:path w="140820" h="140820">
                <a:moveTo>
                  <a:pt x="0" y="0"/>
                </a:moveTo>
                <a:lnTo>
                  <a:pt x="140820" y="0"/>
                </a:lnTo>
                <a:lnTo>
                  <a:pt x="140820" y="140820"/>
                </a:lnTo>
                <a:lnTo>
                  <a:pt x="0" y="140820"/>
                </a:lnTo>
                <a:close/>
              </a:path>
            </a:pathLst>
          </a:custGeom>
          <a:ln w="22225" cap="flat">
            <a:solidFill>
              <a:schemeClr val="accent1">
                <a:alpha val="75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zh-CN" altLang="en-US"/>
          </a:p>
        </p:txBody>
      </p:sp>
      <p:sp useBgFill="1">
        <p:nvSpPr>
          <p:cNvPr id="32" name="任意多边形: 形状 38"/>
          <p:cNvSpPr/>
          <p:nvPr>
            <p:custDataLst>
              <p:tags r:id="rId9"/>
            </p:custDataLst>
          </p:nvPr>
        </p:nvSpPr>
        <p:spPr>
          <a:xfrm>
            <a:off x="173990" y="3023870"/>
            <a:ext cx="831850" cy="831850"/>
          </a:xfrm>
          <a:custGeom>
            <a:avLst/>
            <a:gdLst>
              <a:gd name="connsiteX0" fmla="*/ 832092 w 832092"/>
              <a:gd name="connsiteY0" fmla="*/ 416046 h 832092"/>
              <a:gd name="connsiteX1" fmla="*/ 416046 w 832092"/>
              <a:gd name="connsiteY1" fmla="*/ 832092 h 832092"/>
              <a:gd name="connsiteX2" fmla="*/ 0 w 832092"/>
              <a:gd name="connsiteY2" fmla="*/ 416046 h 832092"/>
              <a:gd name="connsiteX3" fmla="*/ 416046 w 832092"/>
              <a:gd name="connsiteY3" fmla="*/ 0 h 832092"/>
              <a:gd name="connsiteX4" fmla="*/ 832092 w 832092"/>
              <a:gd name="connsiteY4" fmla="*/ 416046 h 832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092" h="832092">
                <a:moveTo>
                  <a:pt x="832092" y="416046"/>
                </a:moveTo>
                <a:cubicBezTo>
                  <a:pt x="832092" y="645822"/>
                  <a:pt x="645822" y="832092"/>
                  <a:pt x="416046" y="832092"/>
                </a:cubicBezTo>
                <a:cubicBezTo>
                  <a:pt x="186270" y="832092"/>
                  <a:pt x="0" y="645822"/>
                  <a:pt x="0" y="416046"/>
                </a:cubicBezTo>
                <a:cubicBezTo>
                  <a:pt x="0" y="186270"/>
                  <a:pt x="186270" y="0"/>
                  <a:pt x="416046" y="0"/>
                </a:cubicBezTo>
                <a:cubicBezTo>
                  <a:pt x="645822" y="0"/>
                  <a:pt x="832092" y="186270"/>
                  <a:pt x="832092" y="416046"/>
                </a:cubicBezTo>
                <a:close/>
              </a:path>
            </a:pathLst>
          </a:custGeom>
          <a:ln w="22225" cap="flat">
            <a:solidFill>
              <a:schemeClr val="accent1">
                <a:alpha val="75000"/>
              </a:schemeClr>
            </a:solidFill>
            <a:prstDash val="solid"/>
            <a:miter/>
          </a:ln>
        </p:spPr>
        <p:txBody>
          <a:bodyPr rtlCol="0" anchor="ctr"/>
          <a:lstStyle/>
          <a:p>
            <a:endParaRPr lang="zh-CN" altLang="en-US" dirty="0"/>
          </a:p>
        </p:txBody>
      </p:sp>
      <p:sp useBgFill="1">
        <p:nvSpPr>
          <p:cNvPr id="33" name="任意多边形: 形状 39"/>
          <p:cNvSpPr/>
          <p:nvPr>
            <p:custDataLst>
              <p:tags r:id="rId10"/>
            </p:custDataLst>
          </p:nvPr>
        </p:nvSpPr>
        <p:spPr>
          <a:xfrm>
            <a:off x="64135" y="3041650"/>
            <a:ext cx="332105" cy="414020"/>
          </a:xfrm>
          <a:custGeom>
            <a:avLst/>
            <a:gdLst>
              <a:gd name="connsiteX0" fmla="*/ 0 w 352999"/>
              <a:gd name="connsiteY0" fmla="*/ 0 h 365608"/>
              <a:gd name="connsiteX1" fmla="*/ 352999 w 352999"/>
              <a:gd name="connsiteY1" fmla="*/ 0 h 365608"/>
              <a:gd name="connsiteX2" fmla="*/ 352999 w 352999"/>
              <a:gd name="connsiteY2" fmla="*/ 365609 h 365608"/>
              <a:gd name="connsiteX3" fmla="*/ 0 w 352999"/>
              <a:gd name="connsiteY3" fmla="*/ 365609 h 365608"/>
            </a:gdLst>
            <a:ahLst/>
            <a:cxnLst>
              <a:cxn ang="0">
                <a:pos x="connsiteX0" y="connsiteY0"/>
              </a:cxn>
              <a:cxn ang="0">
                <a:pos x="connsiteX1" y="connsiteY1"/>
              </a:cxn>
              <a:cxn ang="0">
                <a:pos x="connsiteX2" y="connsiteY2"/>
              </a:cxn>
              <a:cxn ang="0">
                <a:pos x="connsiteX3" y="connsiteY3"/>
              </a:cxn>
            </a:cxnLst>
            <a:rect l="l" t="t" r="r" b="b"/>
            <a:pathLst>
              <a:path w="352999" h="365608">
                <a:moveTo>
                  <a:pt x="0" y="0"/>
                </a:moveTo>
                <a:lnTo>
                  <a:pt x="352999" y="0"/>
                </a:lnTo>
                <a:lnTo>
                  <a:pt x="352999" y="365609"/>
                </a:lnTo>
                <a:lnTo>
                  <a:pt x="0" y="365609"/>
                </a:lnTo>
                <a:close/>
              </a:path>
            </a:pathLst>
          </a:custGeom>
          <a:ln w="22225" cap="flat">
            <a:noFill/>
            <a:prstDash val="solid"/>
            <a:miter/>
          </a:ln>
        </p:spPr>
        <p:txBody>
          <a:bodyPr rtlCol="0" anchor="ctr"/>
          <a:lstStyle/>
          <a:p>
            <a:endParaRPr lang="zh-CN" altLang="en-US" dirty="0"/>
          </a:p>
        </p:txBody>
      </p:sp>
      <p:sp>
        <p:nvSpPr>
          <p:cNvPr id="34" name="任意多边形: 形状 40"/>
          <p:cNvSpPr/>
          <p:nvPr>
            <p:custDataLst>
              <p:tags r:id="rId11"/>
            </p:custDataLst>
          </p:nvPr>
        </p:nvSpPr>
        <p:spPr>
          <a:xfrm>
            <a:off x="109855" y="3439795"/>
            <a:ext cx="136525" cy="67310"/>
          </a:xfrm>
          <a:custGeom>
            <a:avLst/>
            <a:gdLst>
              <a:gd name="connsiteX0" fmla="*/ 0 w 136591"/>
              <a:gd name="connsiteY0" fmla="*/ 67272 h 67271"/>
              <a:gd name="connsiteX1" fmla="*/ 67271 w 136591"/>
              <a:gd name="connsiteY1" fmla="*/ 0 h 67271"/>
              <a:gd name="connsiteX2" fmla="*/ 136591 w 136591"/>
              <a:gd name="connsiteY2" fmla="*/ 67272 h 67271"/>
            </a:gdLst>
            <a:ahLst/>
            <a:cxnLst>
              <a:cxn ang="0">
                <a:pos x="connsiteX0" y="connsiteY0"/>
              </a:cxn>
              <a:cxn ang="0">
                <a:pos x="connsiteX1" y="connsiteY1"/>
              </a:cxn>
              <a:cxn ang="0">
                <a:pos x="connsiteX2" y="connsiteY2"/>
              </a:cxn>
            </a:cxnLst>
            <a:rect l="l" t="t" r="r" b="b"/>
            <a:pathLst>
              <a:path w="136591" h="67271">
                <a:moveTo>
                  <a:pt x="0" y="67272"/>
                </a:moveTo>
                <a:lnTo>
                  <a:pt x="67271" y="0"/>
                </a:lnTo>
                <a:lnTo>
                  <a:pt x="136591" y="67272"/>
                </a:lnTo>
              </a:path>
            </a:pathLst>
          </a:custGeom>
          <a:noFill/>
          <a:ln w="22225" cap="flat">
            <a:solidFill>
              <a:schemeClr val="accent1">
                <a:alpha val="75000"/>
              </a:schemeClr>
            </a:solidFill>
            <a:prstDash val="solid"/>
            <a:miter/>
          </a:ln>
        </p:spPr>
        <p:txBody>
          <a:bodyPr rtlCol="0" anchor="ctr"/>
          <a:lstStyle/>
          <a:p>
            <a:endParaRPr lang="zh-CN" altLang="en-US"/>
          </a:p>
        </p:txBody>
      </p:sp>
      <p:sp>
        <p:nvSpPr>
          <p:cNvPr id="2" name="标题 1"/>
          <p:cNvSpPr>
            <a:spLocks noGrp="1"/>
          </p:cNvSpPr>
          <p:nvPr>
            <p:ph type="ctrTitle" hasCustomPrompt="1"/>
            <p:custDataLst>
              <p:tags r:id="rId12"/>
            </p:custDataLst>
          </p:nvPr>
        </p:nvSpPr>
        <p:spPr>
          <a:xfrm>
            <a:off x="1749777" y="3214516"/>
            <a:ext cx="5915302" cy="1078138"/>
          </a:xfrm>
        </p:spPr>
        <p:txBody>
          <a:bodyPr wrap="square" anchor="t">
            <a:normAutofit/>
          </a:bodyPr>
          <a:lstStyle>
            <a:lvl1pPr algn="l">
              <a:lnSpc>
                <a:spcPct val="100000"/>
              </a:lnSpc>
              <a:defRPr sz="6000">
                <a:solidFill>
                  <a:schemeClr val="accent1"/>
                </a:solidFill>
              </a:defRPr>
            </a:lvl1pPr>
          </a:lstStyle>
          <a:p>
            <a:r>
              <a:rPr lang="zh-CN" altLang="en-US" dirty="0"/>
              <a:t>编辑母版标题</a:t>
            </a:r>
            <a:endParaRPr lang="zh-CN" altLang="en-US" dirty="0"/>
          </a:p>
        </p:txBody>
      </p:sp>
      <p:sp>
        <p:nvSpPr>
          <p:cNvPr id="3" name="副标题 2"/>
          <p:cNvSpPr>
            <a:spLocks noGrp="1"/>
          </p:cNvSpPr>
          <p:nvPr>
            <p:ph type="subTitle" idx="1" hasCustomPrompt="1"/>
            <p:custDataLst>
              <p:tags r:id="rId13"/>
            </p:custDataLst>
          </p:nvPr>
        </p:nvSpPr>
        <p:spPr>
          <a:xfrm>
            <a:off x="1749777" y="2239604"/>
            <a:ext cx="5915302" cy="832092"/>
          </a:xfrm>
        </p:spPr>
        <p:txBody>
          <a:bodyPr wrap="square" anchor="b">
            <a:normAutofit/>
          </a:bodyPr>
          <a:lstStyle>
            <a:lvl1pPr marL="0" indent="0" algn="l">
              <a:lnSpc>
                <a:spcPct val="100000"/>
              </a:lnSpc>
              <a:buNone/>
              <a:defRPr sz="4000" b="1">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4" name="日期占位符 3"/>
          <p:cNvSpPr>
            <a:spLocks noGrp="1"/>
          </p:cNvSpPr>
          <p:nvPr>
            <p:ph type="dt" sz="half" idx="10"/>
            <p:custDataLst>
              <p:tags r:id="rId14"/>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15"/>
            </p:custDataLst>
          </p:nvPr>
        </p:nvSpPr>
        <p:spPr/>
        <p:txBody>
          <a:bodyPr/>
          <a:lstStyle/>
          <a:p>
            <a:endParaRPr lang="zh-CN" altLang="en-US"/>
          </a:p>
        </p:txBody>
      </p:sp>
      <p:sp>
        <p:nvSpPr>
          <p:cNvPr id="6" name="灯片编号占位符 5"/>
          <p:cNvSpPr>
            <a:spLocks noGrp="1"/>
          </p:cNvSpPr>
          <p:nvPr>
            <p:ph type="sldNum" sz="quarter" idx="12"/>
            <p:custDataLst>
              <p:tags r:id="rId16"/>
            </p:custDataLst>
          </p:nvPr>
        </p:nvSpPr>
        <p:spPr>
          <a:xfrm>
            <a:off x="8610600" y="6356350"/>
            <a:ext cx="2743200" cy="365125"/>
          </a:xfrm>
        </p:spPr>
        <p:txBody>
          <a:bodyPr wrap="square">
            <a:normAutofit/>
          </a:bodyPr>
          <a:lstStyle/>
          <a:p>
            <a:fld id="{BE5F26B5-172A-4DC2-B0B7-181CFC56B87C}" type="slidenum">
              <a:rPr lang="zh-CN" altLang="en-US" smtClean="0"/>
            </a:fld>
            <a:endParaRPr lang="zh-CN" altLang="en-US"/>
          </a:p>
        </p:txBody>
      </p:sp>
      <p:sp>
        <p:nvSpPr>
          <p:cNvPr id="10" name="公司名占位符 6"/>
          <p:cNvSpPr>
            <a:spLocks noGrp="1"/>
          </p:cNvSpPr>
          <p:nvPr>
            <p:ph type="body" sz="quarter" idx="13" hasCustomPrompt="1"/>
            <p:custDataLst>
              <p:tags r:id="rId17"/>
            </p:custDataLst>
          </p:nvPr>
        </p:nvSpPr>
        <p:spPr>
          <a:xfrm>
            <a:off x="1749777" y="1132095"/>
            <a:ext cx="2880000" cy="504000"/>
          </a:xfrm>
        </p:spPr>
        <p:txBody>
          <a:bodyPr wrap="square" anchor="ctr">
            <a:normAutofit/>
          </a:bodyPr>
          <a:lstStyle>
            <a:lvl1pPr marL="0" indent="0">
              <a:lnSpc>
                <a:spcPct val="100000"/>
              </a:lnSpc>
              <a:buNone/>
              <a:defRPr sz="2000">
                <a:solidFill>
                  <a:schemeClr val="accent1"/>
                </a:solidFill>
              </a:defRPr>
            </a:lvl1pPr>
          </a:lstStyle>
          <a:p>
            <a:pPr lvl="0"/>
            <a:r>
              <a:rPr lang="zh-CN" altLang="en-US" dirty="0"/>
              <a:t>公司</a:t>
            </a:r>
            <a:endParaRPr lang="zh-CN" altLang="en-US" dirty="0"/>
          </a:p>
        </p:txBody>
      </p:sp>
      <p:sp>
        <p:nvSpPr>
          <p:cNvPr id="24" name="署名占位符 10"/>
          <p:cNvSpPr>
            <a:spLocks noGrp="1"/>
          </p:cNvSpPr>
          <p:nvPr>
            <p:ph type="body" sz="quarter" idx="17" hasCustomPrompt="1"/>
            <p:custDataLst>
              <p:tags r:id="rId18"/>
            </p:custDataLst>
          </p:nvPr>
        </p:nvSpPr>
        <p:spPr>
          <a:xfrm>
            <a:off x="1750060" y="5038090"/>
            <a:ext cx="2879090" cy="504190"/>
          </a:xfrm>
          <a:prstGeom prst="roundRect">
            <a:avLst>
              <a:gd name="adj" fmla="val 50000"/>
            </a:avLst>
          </a:prstGeom>
          <a:ln w="19050">
            <a:solidFill>
              <a:schemeClr val="accent1">
                <a:lumMod val="60000"/>
                <a:lumOff val="40000"/>
              </a:schemeClr>
            </a:solidFill>
          </a:ln>
        </p:spPr>
        <p:txBody>
          <a:bodyPr wrap="square" anchor="ctr">
            <a:normAutofit/>
          </a:bodyPr>
          <a:lstStyle>
            <a:lvl1pPr marL="0" indent="0" algn="ctr">
              <a:lnSpc>
                <a:spcPct val="100000"/>
              </a:lnSpc>
              <a:buNone/>
              <a:defRPr sz="1800">
                <a:solidFill>
                  <a:schemeClr val="accent1"/>
                </a:solidFill>
              </a:defRPr>
            </a:lvl1pPr>
          </a:lstStyle>
          <a:p>
            <a:pPr lvl="0"/>
            <a:r>
              <a:rPr lang="zh-CN" altLang="en-US" dirty="0"/>
              <a:t>署名</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2" Type="http://schemas.openxmlformats.org/officeDocument/2006/relationships/theme" Target="../theme/theme2.xml"/><Relationship Id="rId21" Type="http://schemas.openxmlformats.org/officeDocument/2006/relationships/tags" Target="../tags/tag104.xml"/><Relationship Id="rId20" Type="http://schemas.openxmlformats.org/officeDocument/2006/relationships/tags" Target="../tags/tag103.xml"/><Relationship Id="rId2" Type="http://schemas.openxmlformats.org/officeDocument/2006/relationships/slideLayout" Target="../slideLayouts/slideLayout13.xml"/><Relationship Id="rId19" Type="http://schemas.openxmlformats.org/officeDocument/2006/relationships/tags" Target="../tags/tag102.xml"/><Relationship Id="rId18" Type="http://schemas.openxmlformats.org/officeDocument/2006/relationships/tags" Target="../tags/tag101.xml"/><Relationship Id="rId17" Type="http://schemas.openxmlformats.org/officeDocument/2006/relationships/tags" Target="../tags/tag100.xml"/><Relationship Id="rId16" Type="http://schemas.openxmlformats.org/officeDocument/2006/relationships/tags" Target="../tags/tag99.xml"/><Relationship Id="rId15" Type="http://schemas.openxmlformats.org/officeDocument/2006/relationships/tags" Target="../tags/tag98.xml"/><Relationship Id="rId14" Type="http://schemas.openxmlformats.org/officeDocument/2006/relationships/tags" Target="../tags/tag97.xml"/><Relationship Id="rId13" Type="http://schemas.openxmlformats.org/officeDocument/2006/relationships/tags" Target="../tags/tag96.xml"/><Relationship Id="rId12" Type="http://schemas.openxmlformats.org/officeDocument/2006/relationships/tags" Target="../tags/tag9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1" name="图形 7"/>
          <p:cNvGrpSpPr/>
          <p:nvPr>
            <p:custDataLst>
              <p:tags r:id="rId12"/>
            </p:custDataLst>
          </p:nvPr>
        </p:nvGrpSpPr>
        <p:grpSpPr>
          <a:xfrm flipH="1">
            <a:off x="10695940" y="391160"/>
            <a:ext cx="1125461" cy="1041400"/>
            <a:chOff x="374327" y="-3935993"/>
            <a:chExt cx="899363" cy="832092"/>
          </a:xfrm>
          <a:solidFill>
            <a:schemeClr val="bg2"/>
          </a:solidFill>
        </p:grpSpPr>
        <p:sp useBgFill="1">
          <p:nvSpPr>
            <p:cNvPr id="12" name="任意多边形: 形状 11"/>
            <p:cNvSpPr/>
            <p:nvPr>
              <p:custDataLst>
                <p:tags r:id="rId13"/>
              </p:custDataLst>
            </p:nvPr>
          </p:nvSpPr>
          <p:spPr>
            <a:xfrm>
              <a:off x="441598" y="-3935993"/>
              <a:ext cx="832092" cy="832092"/>
            </a:xfrm>
            <a:custGeom>
              <a:avLst/>
              <a:gdLst>
                <a:gd name="connsiteX0" fmla="*/ 832092 w 832092"/>
                <a:gd name="connsiteY0" fmla="*/ 416046 h 832092"/>
                <a:gd name="connsiteX1" fmla="*/ 416046 w 832092"/>
                <a:gd name="connsiteY1" fmla="*/ 832092 h 832092"/>
                <a:gd name="connsiteX2" fmla="*/ 0 w 832092"/>
                <a:gd name="connsiteY2" fmla="*/ 416046 h 832092"/>
                <a:gd name="connsiteX3" fmla="*/ 416046 w 832092"/>
                <a:gd name="connsiteY3" fmla="*/ 0 h 832092"/>
                <a:gd name="connsiteX4" fmla="*/ 832092 w 832092"/>
                <a:gd name="connsiteY4" fmla="*/ 416046 h 832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092" h="832092">
                  <a:moveTo>
                    <a:pt x="832092" y="416046"/>
                  </a:moveTo>
                  <a:cubicBezTo>
                    <a:pt x="832092" y="645822"/>
                    <a:pt x="645822" y="832092"/>
                    <a:pt x="416046" y="832092"/>
                  </a:cubicBezTo>
                  <a:cubicBezTo>
                    <a:pt x="186270" y="832092"/>
                    <a:pt x="0" y="645822"/>
                    <a:pt x="0" y="416046"/>
                  </a:cubicBezTo>
                  <a:cubicBezTo>
                    <a:pt x="0" y="186270"/>
                    <a:pt x="186270" y="0"/>
                    <a:pt x="416046" y="0"/>
                  </a:cubicBezTo>
                  <a:cubicBezTo>
                    <a:pt x="645822" y="0"/>
                    <a:pt x="832092" y="186270"/>
                    <a:pt x="832092" y="416046"/>
                  </a:cubicBezTo>
                  <a:close/>
                </a:path>
              </a:pathLst>
            </a:custGeom>
            <a:ln w="25601" cap="flat">
              <a:solidFill>
                <a:schemeClr val="accent1">
                  <a:alpha val="8000"/>
                </a:schemeClr>
              </a:solidFill>
              <a:prstDash val="solid"/>
              <a:miter/>
            </a:ln>
          </p:spPr>
          <p:txBody>
            <a:bodyPr rtlCol="0" anchor="ctr"/>
            <a:lstStyle/>
            <a:p>
              <a:endParaRPr lang="zh-CN" altLang="en-US" dirty="0"/>
            </a:p>
          </p:txBody>
        </p:sp>
        <p:sp useBgFill="1">
          <p:nvSpPr>
            <p:cNvPr id="13" name="任意多边形: 形状 12"/>
            <p:cNvSpPr/>
            <p:nvPr>
              <p:custDataLst>
                <p:tags r:id="rId14"/>
              </p:custDataLst>
            </p:nvPr>
          </p:nvSpPr>
          <p:spPr>
            <a:xfrm>
              <a:off x="375027" y="-3917728"/>
              <a:ext cx="247120" cy="414017"/>
            </a:xfrm>
            <a:custGeom>
              <a:avLst/>
              <a:gdLst>
                <a:gd name="connsiteX0" fmla="*/ 0 w 352999"/>
                <a:gd name="connsiteY0" fmla="*/ 0 h 365608"/>
                <a:gd name="connsiteX1" fmla="*/ 352999 w 352999"/>
                <a:gd name="connsiteY1" fmla="*/ 0 h 365608"/>
                <a:gd name="connsiteX2" fmla="*/ 352999 w 352999"/>
                <a:gd name="connsiteY2" fmla="*/ 365609 h 365608"/>
                <a:gd name="connsiteX3" fmla="*/ 0 w 352999"/>
                <a:gd name="connsiteY3" fmla="*/ 365609 h 365608"/>
              </a:gdLst>
              <a:ahLst/>
              <a:cxnLst>
                <a:cxn ang="0">
                  <a:pos x="connsiteX0" y="connsiteY0"/>
                </a:cxn>
                <a:cxn ang="0">
                  <a:pos x="connsiteX1" y="connsiteY1"/>
                </a:cxn>
                <a:cxn ang="0">
                  <a:pos x="connsiteX2" y="connsiteY2"/>
                </a:cxn>
                <a:cxn ang="0">
                  <a:pos x="connsiteX3" y="connsiteY3"/>
                </a:cxn>
              </a:cxnLst>
              <a:rect l="l" t="t" r="r" b="b"/>
              <a:pathLst>
                <a:path w="352999" h="365608">
                  <a:moveTo>
                    <a:pt x="0" y="0"/>
                  </a:moveTo>
                  <a:lnTo>
                    <a:pt x="352999" y="0"/>
                  </a:lnTo>
                  <a:lnTo>
                    <a:pt x="352999" y="365609"/>
                  </a:lnTo>
                  <a:lnTo>
                    <a:pt x="0" y="365609"/>
                  </a:lnTo>
                  <a:close/>
                </a:path>
              </a:pathLst>
            </a:custGeom>
            <a:ln w="6400" cap="flat">
              <a:noFill/>
              <a:prstDash val="solid"/>
              <a:miter/>
            </a:ln>
          </p:spPr>
          <p:txBody>
            <a:bodyPr rtlCol="0" anchor="ctr"/>
            <a:lstStyle/>
            <a:p>
              <a:endParaRPr lang="zh-CN" altLang="en-US" dirty="0"/>
            </a:p>
          </p:txBody>
        </p:sp>
        <p:sp>
          <p:nvSpPr>
            <p:cNvPr id="14" name="任意多边形: 形状 13"/>
            <p:cNvSpPr/>
            <p:nvPr>
              <p:custDataLst>
                <p:tags r:id="rId15"/>
              </p:custDataLst>
            </p:nvPr>
          </p:nvSpPr>
          <p:spPr>
            <a:xfrm>
              <a:off x="374327" y="-3519947"/>
              <a:ext cx="136591" cy="67271"/>
            </a:xfrm>
            <a:custGeom>
              <a:avLst/>
              <a:gdLst>
                <a:gd name="connsiteX0" fmla="*/ 0 w 136591"/>
                <a:gd name="connsiteY0" fmla="*/ 67272 h 67271"/>
                <a:gd name="connsiteX1" fmla="*/ 67271 w 136591"/>
                <a:gd name="connsiteY1" fmla="*/ 0 h 67271"/>
                <a:gd name="connsiteX2" fmla="*/ 136591 w 136591"/>
                <a:gd name="connsiteY2" fmla="*/ 67272 h 67271"/>
              </a:gdLst>
              <a:ahLst/>
              <a:cxnLst>
                <a:cxn ang="0">
                  <a:pos x="connsiteX0" y="connsiteY0"/>
                </a:cxn>
                <a:cxn ang="0">
                  <a:pos x="connsiteX1" y="connsiteY1"/>
                </a:cxn>
                <a:cxn ang="0">
                  <a:pos x="connsiteX2" y="connsiteY2"/>
                </a:cxn>
              </a:cxnLst>
              <a:rect l="l" t="t" r="r" b="b"/>
              <a:pathLst>
                <a:path w="136591" h="67271">
                  <a:moveTo>
                    <a:pt x="0" y="67272"/>
                  </a:moveTo>
                  <a:lnTo>
                    <a:pt x="67271" y="0"/>
                  </a:lnTo>
                  <a:lnTo>
                    <a:pt x="136591" y="67272"/>
                  </a:lnTo>
                </a:path>
              </a:pathLst>
            </a:custGeom>
            <a:grpFill/>
            <a:ln w="25601" cap="flat">
              <a:solidFill>
                <a:schemeClr val="accent1">
                  <a:alpha val="8000"/>
                </a:schemeClr>
              </a:solidFill>
              <a:prstDash val="solid"/>
              <a:miter/>
            </a:ln>
          </p:spPr>
          <p:txBody>
            <a:bodyPr rtlCol="0" anchor="ctr"/>
            <a:lstStyle/>
            <a:p>
              <a:endParaRPr lang="zh-CN" altLang="en-US"/>
            </a:p>
          </p:txBody>
        </p:sp>
      </p:grpSp>
      <p:sp>
        <p:nvSpPr>
          <p:cNvPr id="2" name="标题占位符 1"/>
          <p:cNvSpPr>
            <a:spLocks noGrp="1"/>
          </p:cNvSpPr>
          <p:nvPr>
            <p:ph type="title"/>
            <p:custDataLst>
              <p:tags r:id="rId16"/>
            </p:custDataLst>
          </p:nvPr>
        </p:nvSpPr>
        <p:spPr>
          <a:xfrm>
            <a:off x="695960" y="3981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7"/>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2"/>
            <p:custDataLst>
              <p:tags r:id="rId18"/>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3"/>
            <p:custDataLst>
              <p:tags r:id="rId19"/>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0"/>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BE5F26B5-172A-4DC2-B0B7-181CFC56B87C}" type="slidenum">
              <a:rPr lang="zh-CN" altLang="en-US" smtClean="0"/>
            </a:fld>
            <a:endParaRPr lang="zh-CN" altLang="en-US"/>
          </a:p>
        </p:txBody>
      </p:sp>
      <p:sp>
        <p:nvSpPr>
          <p:cNvPr id="7" name="KSO_TEMPLATE" hidden="1"/>
          <p:cNvSpPr/>
          <p:nvPr>
            <p:custDataLst>
              <p:tags r:id="rId21"/>
            </p:custDataLst>
          </p:nvPr>
        </p:nvSpPr>
        <p:spPr>
          <a:xfrm>
            <a:off x="0" y="0"/>
            <a:ext cx="0" cy="0"/>
          </a:xfrm>
          <a:prstGeom prst="rect">
            <a:avLst/>
          </a:prstGeom>
          <a:ln>
            <a:no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compatLnSpc="1">
            <a:noAutofit/>
          </a:bodyPr>
          <a:p>
            <a:pPr lvl="0" algn="ctr">
              <a:buClrTx/>
              <a:buSzTx/>
              <a:buFontTx/>
            </a:pPr>
            <a:endParaRPr lang="zh-CN" altLang="en-US">
              <a:sym typeface="+mn-ea"/>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9.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20.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2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0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0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0.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p:cNvSpPr>
            <a:spLocks noGrp="1"/>
          </p:cNvSpPr>
          <p:nvPr>
            <p:ph type="ctrTitle"/>
            <p:custDataLst>
              <p:tags r:id="rId1"/>
            </p:custDataLst>
          </p:nvPr>
        </p:nvSpPr>
        <p:spPr/>
        <p:txBody>
          <a:bodyPr/>
          <a:p>
            <a:r>
              <a:rPr lang="en-US" altLang="zh-CN"/>
              <a:t>HTML images</a:t>
            </a:r>
            <a:endParaRPr lang="en-US" altLang="zh-CN"/>
          </a:p>
        </p:txBody>
      </p:sp>
      <p:sp>
        <p:nvSpPr>
          <p:cNvPr id="10" name="署名"/>
          <p:cNvSpPr>
            <a:spLocks noGrp="1"/>
          </p:cNvSpPr>
          <p:nvPr>
            <p:custDataLst>
              <p:tags r:id="rId2"/>
            </p:custDataLst>
          </p:nvPr>
        </p:nvSpPr>
        <p:spPr>
          <a:xfrm>
            <a:off x="1696085" y="5072380"/>
            <a:ext cx="2880995" cy="504190"/>
          </a:xfrm>
          <a:prstGeom prst="roundRect">
            <a:avLst>
              <a:gd name="adj" fmla="val 50000"/>
            </a:avLst>
          </a:prstGeom>
          <a:ln w="19050">
            <a:solidFill>
              <a:schemeClr val="accent1">
                <a:lumMod val="60000"/>
                <a:lumOff val="40000"/>
              </a:schemeClr>
            </a:solidFill>
          </a:ln>
        </p:spPr>
        <p:txBody>
          <a:bodyPr vert="horz" wrap="square" lIns="0" tIns="0" rIns="0" bIns="0" rtlCol="0" anchor="ctr">
            <a:normAutofit/>
          </a:bodyPr>
          <a:lstStyle>
            <a:lvl1pPr marL="0" indent="0" algn="ctr" defTabSz="914400" rtl="0" eaLnBrk="1" latinLnBrk="0" hangingPunct="1">
              <a:lnSpc>
                <a:spcPct val="100000"/>
              </a:lnSpc>
              <a:spcBef>
                <a:spcPts val="1000"/>
              </a:spcBef>
              <a:buFont typeface="Arial" panose="020B0604020202020204" pitchFamily="34" charset="0"/>
              <a:buNone/>
              <a:defRPr sz="1800" kern="1200">
                <a:solidFill>
                  <a:schemeClr val="accent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accent1">
                    <a:lumMod val="50000"/>
                  </a:schemeClr>
                </a:solidFill>
              </a:rPr>
              <a:t>ZhuHua</a:t>
            </a:r>
            <a:endParaRPr lang="en-US">
              <a:solidFill>
                <a:schemeClr val="accent1">
                  <a:lumMod val="50000"/>
                </a:schemeClr>
              </a:solidFill>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Figure and Figcaption</a:t>
            </a:r>
            <a:endParaRPr lang="en-US" altLang="zh-CN"/>
          </a:p>
        </p:txBody>
      </p:sp>
      <p:sp>
        <p:nvSpPr>
          <p:cNvPr id="3" name="内容占位符 2"/>
          <p:cNvSpPr>
            <a:spLocks noGrp="1"/>
          </p:cNvSpPr>
          <p:nvPr>
            <p:ph idx="1"/>
          </p:nvPr>
        </p:nvSpPr>
        <p:spPr/>
        <p:txBody>
          <a:bodyPr/>
          <a:p>
            <a:r>
              <a:rPr lang="en-US" altLang="zh-CN"/>
              <a:t>&lt;figure&gt;&lt;img src='...' alt='...'&gt;&lt;figcaption&gt;Caption text&lt;/figcaption&gt;&lt;/figure&gt;</a:t>
            </a:r>
            <a:endParaRPr lang="en-US" altLang="zh-CN"/>
          </a:p>
          <a:p>
            <a:r>
              <a:rPr lang="en-US" altLang="zh-CN"/>
              <a:t> Groups images with captions in HTML5</a:t>
            </a:r>
            <a:endParaRPr lang="en-US" altLang="zh-CN"/>
          </a:p>
          <a:p>
            <a:r>
              <a:rPr lang="en-US" altLang="zh-CN"/>
              <a:t>Older browsers display content even if they ignore tags</a:t>
            </a:r>
            <a:endParaRPr lang="en-US" altLang="zh-CN"/>
          </a:p>
          <a:p>
            <a:r>
              <a:rPr lang="en-US" altLang="zh-CN"/>
              <a:t>Images often come with captions. HTML5 has introduced a new &lt;figure&gt; element to contain images and their caption so that the two are associated. </a:t>
            </a:r>
            <a:endParaRPr lang="en-US" altLang="zh-CN"/>
          </a:p>
          <a:p>
            <a:r>
              <a:rPr lang="en-US" altLang="zh-CN"/>
              <a:t>The &lt;figcaption&gt; element has been added to HTML5 in order to allow web page authors to add a caption to an image.</a:t>
            </a:r>
            <a:endParaRPr lang="en-US" altLang="zh-CN"/>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Questions</a:t>
            </a:r>
            <a:r>
              <a:rPr lang="zh-CN" altLang="en-US"/>
              <a:t>？</a:t>
            </a:r>
            <a:endParaRPr lang="zh-CN" altLang="en-US"/>
          </a:p>
        </p:txBody>
      </p:sp>
      <p:sp>
        <p:nvSpPr>
          <p:cNvPr id="3" name="内容占位符 2"/>
          <p:cNvSpPr>
            <a:spLocks noGrp="1"/>
          </p:cNvSpPr>
          <p:nvPr>
            <p:ph idx="1"/>
          </p:nvPr>
        </p:nvSpPr>
        <p:spPr/>
        <p:txBody>
          <a:bodyPr/>
          <a:p>
            <a:r>
              <a:rPr lang="en-US" altLang="zh-CN"/>
              <a:t>What is a correct HTML element for adding an image?</a:t>
            </a:r>
            <a:endParaRPr lang="en-US" altLang="zh-CN"/>
          </a:p>
          <a:p>
            <a:pPr marL="457200" indent="-457200">
              <a:buFont typeface="+mj-lt"/>
              <a:buAutoNum type="alphaUcPeriod"/>
            </a:pPr>
            <a:r>
              <a:rPr lang="en-US" altLang="zh-CN"/>
              <a:t>The &lt;image&gt; element</a:t>
            </a:r>
            <a:endParaRPr lang="en-US" altLang="zh-CN"/>
          </a:p>
          <a:p>
            <a:pPr marL="457200" indent="-457200">
              <a:buFont typeface="+mj-lt"/>
              <a:buAutoNum type="alphaUcPeriod"/>
            </a:pPr>
            <a:r>
              <a:rPr lang="en-US" altLang="zh-CN"/>
              <a:t>The &lt;img&gt; element</a:t>
            </a:r>
            <a:endParaRPr lang="en-US" altLang="zh-CN"/>
          </a:p>
          <a:p>
            <a:pPr marL="457200" indent="-457200">
              <a:buFont typeface="+mj-lt"/>
              <a:buAutoNum type="alphaUcPeriod"/>
            </a:pPr>
            <a:r>
              <a:rPr lang="en-US" altLang="zh-CN"/>
              <a:t>The &lt;media&gt; element</a:t>
            </a:r>
            <a:endParaRPr lang="en-US" altLang="zh-CN"/>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Questions</a:t>
            </a:r>
            <a:r>
              <a:rPr lang="zh-CN" altLang="en-US"/>
              <a:t>？</a:t>
            </a:r>
            <a:endParaRPr lang="zh-CN" altLang="en-US"/>
          </a:p>
        </p:txBody>
      </p:sp>
      <p:sp>
        <p:nvSpPr>
          <p:cNvPr id="3" name="内容占位符 2"/>
          <p:cNvSpPr>
            <a:spLocks noGrp="1"/>
          </p:cNvSpPr>
          <p:nvPr>
            <p:ph idx="1"/>
          </p:nvPr>
        </p:nvSpPr>
        <p:spPr/>
        <p:txBody>
          <a:bodyPr/>
          <a:p>
            <a:r>
              <a:rPr lang="en-US" altLang="zh-CN"/>
              <a:t>What is a correct HTML element for adding an image?</a:t>
            </a:r>
            <a:endParaRPr lang="en-US" altLang="zh-CN"/>
          </a:p>
          <a:p>
            <a:pPr marL="457200" indent="-457200">
              <a:buFont typeface="+mj-lt"/>
              <a:buAutoNum type="alphaUcPeriod"/>
            </a:pPr>
            <a:r>
              <a:rPr lang="en-US" altLang="zh-CN"/>
              <a:t>The &lt;image&gt; element</a:t>
            </a:r>
            <a:endParaRPr lang="en-US" altLang="zh-CN"/>
          </a:p>
          <a:p>
            <a:pPr marL="457200" indent="-457200">
              <a:buFont typeface="+mj-lt"/>
              <a:buAutoNum type="alphaUcPeriod"/>
            </a:pPr>
            <a:r>
              <a:rPr lang="en-US" altLang="zh-CN">
                <a:solidFill>
                  <a:srgbClr val="FF0000"/>
                </a:solidFill>
              </a:rPr>
              <a:t>The &lt;img&gt; element</a:t>
            </a:r>
            <a:endParaRPr lang="en-US" altLang="zh-CN">
              <a:solidFill>
                <a:srgbClr val="FF0000"/>
              </a:solidFill>
            </a:endParaRPr>
          </a:p>
          <a:p>
            <a:pPr marL="457200" indent="-457200">
              <a:buFont typeface="+mj-lt"/>
              <a:buAutoNum type="alphaUcPeriod"/>
            </a:pPr>
            <a:r>
              <a:rPr lang="en-US" altLang="zh-CN"/>
              <a:t>The &lt;media&gt; element</a:t>
            </a:r>
            <a:endParaRPr lang="en-US" altLang="zh-CN"/>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Questions</a:t>
            </a:r>
            <a:r>
              <a:rPr lang="zh-CN" altLang="en-US"/>
              <a:t>？</a:t>
            </a:r>
            <a:endParaRPr lang="zh-CN" altLang="en-US"/>
          </a:p>
        </p:txBody>
      </p:sp>
      <p:sp>
        <p:nvSpPr>
          <p:cNvPr id="3" name="内容占位符 2"/>
          <p:cNvSpPr>
            <a:spLocks noGrp="1"/>
          </p:cNvSpPr>
          <p:nvPr>
            <p:ph idx="1"/>
          </p:nvPr>
        </p:nvSpPr>
        <p:spPr/>
        <p:txBody>
          <a:bodyPr>
            <a:normAutofit lnSpcReduction="10000"/>
          </a:bodyPr>
          <a:p>
            <a:r>
              <a:rPr lang="en-US" altLang="zh-CN"/>
              <a:t>Which of the following code snippets correctly displays an image named "logo.png" and provides the alternative text "Company Logo"?</a:t>
            </a:r>
            <a:endParaRPr lang="en-US" altLang="zh-CN"/>
          </a:p>
          <a:p>
            <a:pPr marL="0" indent="0">
              <a:buNone/>
            </a:pPr>
            <a:r>
              <a:rPr lang="en-US" altLang="zh-CN"/>
              <a:t>A) &lt;img href="logo.png" alt="Company Logo"&gt;</a:t>
            </a:r>
            <a:endParaRPr lang="en-US" altLang="zh-CN"/>
          </a:p>
          <a:p>
            <a:pPr marL="0" indent="0">
              <a:buNone/>
            </a:pPr>
            <a:r>
              <a:rPr lang="en-US" altLang="zh-CN"/>
              <a:t>B) &lt;image src="logo.png" alt="Company Logo"&gt;</a:t>
            </a:r>
            <a:endParaRPr lang="en-US" altLang="zh-CN"/>
          </a:p>
          <a:p>
            <a:pPr marL="0" indent="0">
              <a:buNone/>
            </a:pPr>
            <a:r>
              <a:rPr lang="en-US" altLang="zh-CN"/>
              <a:t>C) &lt;img src="logo.png" alt="Company Logo"&gt;</a:t>
            </a:r>
            <a:endParaRPr lang="en-US" altLang="zh-CN"/>
          </a:p>
          <a:p>
            <a:pPr marL="0" indent="0">
              <a:buNone/>
            </a:pPr>
            <a:r>
              <a:rPr lang="en-US" altLang="zh-CN"/>
              <a:t>D) &lt;img src="logo.png" text="Company Logo"&gt;</a:t>
            </a:r>
            <a:endParaRPr lang="en-US" altLang="zh-CN"/>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Questions</a:t>
            </a:r>
            <a:r>
              <a:rPr lang="zh-CN" altLang="en-US"/>
              <a:t>？</a:t>
            </a:r>
            <a:endParaRPr lang="zh-CN" altLang="en-US"/>
          </a:p>
        </p:txBody>
      </p:sp>
      <p:sp>
        <p:nvSpPr>
          <p:cNvPr id="3" name="内容占位符 2"/>
          <p:cNvSpPr>
            <a:spLocks noGrp="1"/>
          </p:cNvSpPr>
          <p:nvPr>
            <p:ph idx="1"/>
          </p:nvPr>
        </p:nvSpPr>
        <p:spPr/>
        <p:txBody>
          <a:bodyPr>
            <a:normAutofit lnSpcReduction="10000"/>
          </a:bodyPr>
          <a:p>
            <a:r>
              <a:rPr lang="en-US" altLang="zh-CN"/>
              <a:t>Which of the following code snippets correctly displays an image named "logo.png" and provides the alternative text "Company Logo"?</a:t>
            </a:r>
            <a:endParaRPr lang="en-US" altLang="zh-CN"/>
          </a:p>
          <a:p>
            <a:pPr marL="0" indent="0">
              <a:buNone/>
            </a:pPr>
            <a:r>
              <a:rPr lang="en-US" altLang="zh-CN"/>
              <a:t>A) &lt;img href="logo.png" alt="Company Logo"&gt;</a:t>
            </a:r>
            <a:endParaRPr lang="en-US" altLang="zh-CN"/>
          </a:p>
          <a:p>
            <a:pPr marL="0" indent="0">
              <a:buNone/>
            </a:pPr>
            <a:r>
              <a:rPr lang="en-US" altLang="zh-CN"/>
              <a:t>B) &lt;image src="logo.png" alt="Company Logo"&gt;</a:t>
            </a:r>
            <a:endParaRPr lang="en-US" altLang="zh-CN"/>
          </a:p>
          <a:p>
            <a:pPr marL="0" indent="0">
              <a:buNone/>
            </a:pPr>
            <a:r>
              <a:rPr lang="en-US" altLang="zh-CN">
                <a:solidFill>
                  <a:srgbClr val="FF0000"/>
                </a:solidFill>
              </a:rPr>
              <a:t>C) &lt;img src="logo.png" alt="Company Logo"&gt;</a:t>
            </a:r>
            <a:endParaRPr lang="en-US" altLang="zh-CN">
              <a:solidFill>
                <a:srgbClr val="FF0000"/>
              </a:solidFill>
            </a:endParaRPr>
          </a:p>
          <a:p>
            <a:pPr marL="0" indent="0">
              <a:buNone/>
            </a:pPr>
            <a:r>
              <a:rPr lang="en-US" altLang="zh-CN"/>
              <a:t>D) &lt;img src="logo.png" text="Company Logo"&gt;</a:t>
            </a:r>
            <a:endParaRPr lang="en-US" altLang="zh-CN"/>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Summary</a:t>
            </a:r>
            <a:endParaRPr lang="en-US" altLang="zh-CN"/>
          </a:p>
        </p:txBody>
      </p:sp>
      <p:sp>
        <p:nvSpPr>
          <p:cNvPr id="3" name="内容占位符 2"/>
          <p:cNvSpPr>
            <a:spLocks noGrp="1"/>
          </p:cNvSpPr>
          <p:nvPr>
            <p:ph idx="1"/>
          </p:nvPr>
        </p:nvSpPr>
        <p:spPr/>
        <p:txBody>
          <a:bodyPr/>
          <a:p>
            <a:pPr marL="0" indent="0">
              <a:buNone/>
            </a:pPr>
            <a:r>
              <a:rPr lang="en-US" altLang="zh-CN"/>
              <a:t>• Use &lt;img&gt; to insert images</a:t>
            </a:r>
            <a:endParaRPr lang="en-US" altLang="zh-CN"/>
          </a:p>
          <a:p>
            <a:pPr marL="0" indent="0">
              <a:buNone/>
            </a:pPr>
            <a:r>
              <a:rPr lang="en-US" altLang="zh-CN"/>
              <a:t>• Always specify src and alt attributes</a:t>
            </a:r>
            <a:endParaRPr lang="en-US" altLang="zh-CN"/>
          </a:p>
          <a:p>
            <a:pPr marL="0" indent="0">
              <a:buNone/>
            </a:pPr>
            <a:r>
              <a:rPr lang="en-US" altLang="zh-CN"/>
              <a:t>• Save images at correct size and format</a:t>
            </a:r>
            <a:endParaRPr lang="en-US" altLang="zh-CN"/>
          </a:p>
          <a:p>
            <a:pPr marL="0" indent="0">
              <a:buNone/>
            </a:pPr>
            <a:r>
              <a:rPr lang="en-US" altLang="zh-CN"/>
              <a:t>• Use JPEG for photos, GIF/PNG for flat-color illustrations</a:t>
            </a:r>
            <a:endParaRPr lang="en-US" altLang="zh-CN"/>
          </a:p>
          <a:p>
            <a:pPr marL="0" indent="0">
              <a:buNone/>
            </a:pPr>
            <a:endParaRPr lang="en-US" altLang="zh-CN"/>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Introduction</a:t>
            </a:r>
            <a:endParaRPr lang="en-US" altLang="zh-CN"/>
          </a:p>
        </p:txBody>
      </p:sp>
      <p:sp>
        <p:nvSpPr>
          <p:cNvPr id="3" name="内容占位符 2"/>
          <p:cNvSpPr>
            <a:spLocks noGrp="1"/>
          </p:cNvSpPr>
          <p:nvPr>
            <p:ph idx="1"/>
          </p:nvPr>
        </p:nvSpPr>
        <p:spPr/>
        <p:txBody>
          <a:bodyPr/>
          <a:p>
            <a:r>
              <a:rPr lang="en-US" altLang="zh-CN"/>
              <a:t>There are many reasons why you might want to add an image to a web page: logos, photos, diagrams, charts. Choosing and preparing images properly makes a site look attractive and professional.</a:t>
            </a:r>
            <a:endParaRPr lang="en-US" altLang="zh-CN"/>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Choosing Images</a:t>
            </a:r>
            <a:endParaRPr lang="en-US" altLang="zh-CN"/>
          </a:p>
        </p:txBody>
      </p:sp>
      <p:sp>
        <p:nvSpPr>
          <p:cNvPr id="3" name="内容占位符 2"/>
          <p:cNvSpPr>
            <a:spLocks noGrp="1"/>
          </p:cNvSpPr>
          <p:nvPr>
            <p:ph idx="1"/>
          </p:nvPr>
        </p:nvSpPr>
        <p:spPr/>
        <p:txBody>
          <a:bodyPr/>
          <a:p>
            <a:r>
              <a:rPr lang="en-US" altLang="zh-CN"/>
              <a:t> Be relevant</a:t>
            </a:r>
            <a:endParaRPr lang="en-US" altLang="zh-CN"/>
          </a:p>
          <a:p>
            <a:r>
              <a:rPr lang="en-US" altLang="zh-CN"/>
              <a:t> Convey information and mood</a:t>
            </a:r>
            <a:endParaRPr lang="en-US" altLang="zh-CN"/>
          </a:p>
          <a:p>
            <a:r>
              <a:rPr lang="en-US" altLang="zh-CN"/>
              <a:t> Be recognizable</a:t>
            </a:r>
            <a:endParaRPr lang="en-US" altLang="zh-CN"/>
          </a:p>
          <a:p>
            <a:r>
              <a:rPr lang="en-US" altLang="zh-CN"/>
              <a:t>Fit the color palette</a:t>
            </a:r>
            <a:endParaRPr lang="en-US" altLang="zh-CN"/>
          </a:p>
          <a:p>
            <a:r>
              <a:rPr lang="en-US" altLang="zh-CN"/>
              <a:t>Stock photo sites: istockphoto.com, gettyimages.com, veer.com, fotolia.com</a:t>
            </a:r>
            <a:endParaRPr lang="en-US" altLang="zh-CN"/>
          </a:p>
          <a:p>
            <a:endParaRPr lang="en-US" altLang="zh-CN"/>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Storing Images</a:t>
            </a:r>
            <a:endParaRPr lang="en-US" altLang="zh-CN"/>
          </a:p>
        </p:txBody>
      </p:sp>
      <p:sp>
        <p:nvSpPr>
          <p:cNvPr id="3" name="内容占位符 2"/>
          <p:cNvSpPr>
            <a:spLocks noGrp="1"/>
          </p:cNvSpPr>
          <p:nvPr>
            <p:ph idx="1"/>
          </p:nvPr>
        </p:nvSpPr>
        <p:spPr/>
        <p:txBody>
          <a:bodyPr/>
          <a:p>
            <a:pPr marL="0" indent="0">
              <a:buNone/>
            </a:pPr>
            <a:r>
              <a:rPr lang="en-US" altLang="zh-CN"/>
              <a:t>• Create a dedicated images folder</a:t>
            </a:r>
            <a:endParaRPr lang="en-US" altLang="zh-CN"/>
          </a:p>
          <a:p>
            <a:pPr marL="0" indent="0">
              <a:buNone/>
            </a:pPr>
            <a:r>
              <a:rPr lang="en-US" altLang="zh-CN"/>
              <a:t>• Use subfolders for logos, products, news</a:t>
            </a:r>
            <a:endParaRPr lang="en-US" altLang="zh-CN"/>
          </a:p>
          <a:p>
            <a:pPr marL="0" indent="0">
              <a:buNone/>
            </a:pPr>
            <a:r>
              <a:rPr lang="en-US" altLang="zh-CN"/>
              <a:t>• Content management systems usually have image upload tools</a:t>
            </a:r>
            <a:endParaRPr lang="en-US" altLang="zh-CN"/>
          </a:p>
          <a:p>
            <a:pPr marL="0" indent="0">
              <a:buNone/>
            </a:pPr>
            <a:endParaRPr lang="en-US" altLang="zh-CN"/>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Adding Images in HTML</a:t>
            </a:r>
            <a:endParaRPr lang="en-US" altLang="zh-CN"/>
          </a:p>
        </p:txBody>
      </p:sp>
      <p:sp>
        <p:nvSpPr>
          <p:cNvPr id="3" name="内容占位符 2"/>
          <p:cNvSpPr>
            <a:spLocks noGrp="1"/>
          </p:cNvSpPr>
          <p:nvPr>
            <p:ph idx="1"/>
          </p:nvPr>
        </p:nvSpPr>
        <p:spPr/>
        <p:txBody>
          <a:bodyPr/>
          <a:p>
            <a:pPr marL="0" indent="0">
              <a:buNone/>
            </a:pPr>
            <a:r>
              <a:rPr lang="en-US" altLang="zh-CN"/>
              <a:t>&lt;img src="images/quokka.jpg" alt="A family of quokka" title="The quokka is an Australian marsupial" /&gt;</a:t>
            </a:r>
            <a:endParaRPr lang="en-US" altLang="zh-CN"/>
          </a:p>
          <a:p>
            <a:pPr marL="0" indent="0">
              <a:buNone/>
            </a:pPr>
            <a:r>
              <a:rPr lang="en-US" altLang="zh-CN"/>
              <a:t>• src: image location (relative URL)</a:t>
            </a:r>
            <a:endParaRPr lang="en-US" altLang="zh-CN"/>
          </a:p>
          <a:p>
            <a:pPr marL="0" indent="0">
              <a:buNone/>
            </a:pPr>
            <a:r>
              <a:rPr lang="en-US" altLang="zh-CN"/>
              <a:t>• alt: alternative text for accessibility</a:t>
            </a:r>
            <a:endParaRPr lang="en-US" altLang="zh-CN"/>
          </a:p>
          <a:p>
            <a:pPr marL="0" indent="0">
              <a:buNone/>
            </a:pPr>
            <a:r>
              <a:rPr lang="en-US" altLang="zh-CN"/>
              <a:t>• title: optional tooltip text</a:t>
            </a:r>
            <a:endParaRPr lang="en-US" altLang="zh-CN"/>
          </a:p>
          <a:p>
            <a:pPr marL="0" indent="0">
              <a:buNone/>
            </a:pPr>
            <a:endParaRPr lang="en-US" altLang="zh-CN"/>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Best Practices for Images</a:t>
            </a:r>
            <a:endParaRPr lang="en-US" altLang="zh-CN"/>
          </a:p>
        </p:txBody>
      </p:sp>
      <p:sp>
        <p:nvSpPr>
          <p:cNvPr id="3" name="内容占位符 2"/>
          <p:cNvSpPr>
            <a:spLocks noGrp="1"/>
          </p:cNvSpPr>
          <p:nvPr>
            <p:ph idx="1"/>
          </p:nvPr>
        </p:nvSpPr>
        <p:spPr/>
        <p:txBody>
          <a:bodyPr/>
          <a:p>
            <a:pPr marL="0" indent="0">
              <a:buNone/>
            </a:pPr>
            <a:r>
              <a:rPr lang="en-US" altLang="zh-CN"/>
              <a:t>1. Save in correct format (JPEG, GIF, PNG):Websites mainly use images in jpeg, gif, or png format. If you choose the wrong image format then your image might not look as sharp as it should and can make the web page slower to load.</a:t>
            </a:r>
            <a:endParaRPr lang="en-US" altLang="zh-CN"/>
          </a:p>
          <a:p>
            <a:pPr marL="0" indent="0">
              <a:buNone/>
            </a:pPr>
            <a:r>
              <a:rPr lang="en-US" altLang="zh-CN"/>
              <a:t>2. Save at correct size</a:t>
            </a:r>
            <a:r>
              <a:rPr lang="zh-CN" altLang="en-US"/>
              <a:t>：</a:t>
            </a:r>
            <a:r>
              <a:rPr lang="en-US" altLang="zh-CN"/>
              <a:t>You should save the image at the same width and height it will appear on the website.</a:t>
            </a:r>
            <a:endParaRPr lang="en-US" altLang="zh-CN"/>
          </a:p>
          <a:p>
            <a:pPr marL="0" indent="0">
              <a:buNone/>
            </a:pPr>
            <a:r>
              <a:rPr lang="en-US" altLang="zh-CN"/>
              <a:t>3. Use correct resolution (72 ppi for web)</a:t>
            </a:r>
            <a:r>
              <a:rPr lang="zh-CN" altLang="en-US"/>
              <a:t>：</a:t>
            </a:r>
            <a:r>
              <a:rPr lang="en-US" altLang="zh-CN"/>
              <a:t>Computer screens are made up of dots known as pixels. Images used on the web are also made up of tiny dots. Resolution refers to the number of dots per inch, and most computer screens only show web pages at 72 pixels per inch.</a:t>
            </a:r>
            <a:endParaRPr lang="en-US" altLang="zh-CN"/>
          </a:p>
          <a:p>
            <a:endParaRPr lang="en-US" altLang="zh-CN"/>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Editing Tools</a:t>
            </a:r>
            <a:endParaRPr lang="en-US" altLang="zh-CN"/>
          </a:p>
        </p:txBody>
      </p:sp>
      <p:sp>
        <p:nvSpPr>
          <p:cNvPr id="3" name="内容占位符 2"/>
          <p:cNvSpPr>
            <a:spLocks noGrp="1"/>
          </p:cNvSpPr>
          <p:nvPr>
            <p:ph idx="1"/>
          </p:nvPr>
        </p:nvSpPr>
        <p:spPr/>
        <p:txBody>
          <a:bodyPr/>
          <a:p>
            <a:r>
              <a:rPr lang="en-US" altLang="zh-CN"/>
              <a:t>Popular tools: Adobe Photoshop, Photoshop Elements, Fireworks, Paint.net</a:t>
            </a:r>
            <a:endParaRPr lang="en-US" altLang="zh-CN"/>
          </a:p>
          <a:p>
            <a:r>
              <a:rPr lang="en-US" altLang="zh-CN"/>
              <a:t>Online editors: photoshop.com, pixlr.com, splashup.com</a:t>
            </a:r>
            <a:endParaRPr lang="en-US" altLang="zh-CN"/>
          </a:p>
          <a:p>
            <a:endParaRPr lang="en-US" altLang="zh-CN"/>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Image Size Attributes</a:t>
            </a:r>
            <a:endParaRPr lang="en-US" altLang="zh-CN"/>
          </a:p>
        </p:txBody>
      </p:sp>
      <p:sp>
        <p:nvSpPr>
          <p:cNvPr id="3" name="内容占位符 2"/>
          <p:cNvSpPr>
            <a:spLocks noGrp="1"/>
          </p:cNvSpPr>
          <p:nvPr>
            <p:ph idx="1"/>
          </p:nvPr>
        </p:nvSpPr>
        <p:spPr/>
        <p:txBody>
          <a:bodyPr/>
          <a:p>
            <a:r>
              <a:rPr lang="en-US" altLang="zh-CN"/>
              <a:t>&lt;img src="images/quokka.jpg" width="600" height="450" /&gt;</a:t>
            </a:r>
            <a:endParaRPr lang="en-US" altLang="zh-CN"/>
          </a:p>
          <a:p>
            <a:r>
              <a:rPr lang="en-US" altLang="zh-CN"/>
              <a:t>width &amp; height reserve space and improve page rendering speed</a:t>
            </a:r>
            <a:endParaRPr lang="en-US" altLang="zh-CN"/>
          </a:p>
          <a:p>
            <a:endParaRPr lang="en-US" altLang="zh-CN"/>
          </a:p>
          <a:p>
            <a:endParaRPr lang="en-US" altLang="zh-CN"/>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Where to Place Images in Your Code</a:t>
            </a:r>
            <a:endParaRPr lang="en-US" altLang="zh-CN"/>
          </a:p>
        </p:txBody>
      </p:sp>
      <p:sp>
        <p:nvSpPr>
          <p:cNvPr id="3" name="内容占位符 2"/>
          <p:cNvSpPr>
            <a:spLocks noGrp="1"/>
          </p:cNvSpPr>
          <p:nvPr>
            <p:ph idx="1"/>
          </p:nvPr>
        </p:nvSpPr>
        <p:spPr/>
        <p:txBody>
          <a:bodyPr/>
          <a:p>
            <a:pPr marL="0" indent="0">
              <a:buNone/>
            </a:pPr>
            <a:r>
              <a:rPr lang="en-US" altLang="zh-CN"/>
              <a:t>• Placing before paragraph: paragraph starts below image</a:t>
            </a:r>
            <a:endParaRPr lang="en-US" altLang="zh-CN"/>
          </a:p>
          <a:p>
            <a:pPr marL="0" indent="0">
              <a:buNone/>
            </a:pPr>
            <a:r>
              <a:rPr lang="en-US" altLang="zh-CN"/>
              <a:t>• Inside paragraph: text flows around image</a:t>
            </a:r>
            <a:endParaRPr lang="en-US" altLang="zh-CN"/>
          </a:p>
          <a:p>
            <a:pPr marL="0" indent="0">
              <a:buNone/>
            </a:pPr>
            <a:r>
              <a:rPr lang="en-US" altLang="zh-CN"/>
              <a:t>• Between words: inline placement</a:t>
            </a:r>
            <a:endParaRPr lang="en-US" altLang="zh-CN"/>
          </a:p>
          <a:p>
            <a:pPr marL="0" indent="0">
              <a:buNone/>
            </a:pPr>
            <a:endParaRPr lang="en-US" altLang="zh-CN"/>
          </a:p>
        </p:txBody>
      </p:sp>
    </p:spTree>
    <p:custDataLst>
      <p:tags r:id="rId1"/>
    </p:custDataLst>
  </p:cSld>
  <p:clrMapOvr>
    <a:masterClrMapping/>
  </p:clrMapOvr>
</p:sld>
</file>

<file path=ppt/tags/tag1.xml><?xml version="1.0" encoding="utf-8"?>
<p:tagLst xmlns:p="http://schemas.openxmlformats.org/presentationml/2006/main">
  <p:tag name="KSO_WM_UNIT_TYPE" val="i"/>
  <p:tag name="KSO_WM_UNIT_INDEX" val="1"/>
  <p:tag name="KSO_WM_BEAUTIFY_FLAG" val="#wm#"/>
  <p:tag name="KSO_WM_TAG_VERSION" val="3.0"/>
  <p:tag name="KSO_WM_UNIT_ID" val="_1*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xml><?xml version="1.0" encoding="utf-8"?>
<p:tagLst xmlns:p="http://schemas.openxmlformats.org/presentationml/2006/main">
  <p:tag name="KSO_WM_UNIT_TYPE" val="i"/>
  <p:tag name="KSO_WM_UNIT_INDEX" val="17"/>
  <p:tag name="KSO_WM_BEAUTIFY_FLAG" val="#wm#"/>
  <p:tag name="KSO_WM_TAG_VERSION" val="3.0"/>
  <p:tag name="KSO_WM_UNIT_ID" val="_1*i*1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0.xml><?xml version="1.0" encoding="utf-8"?>
<p:tagLst xmlns:p="http://schemas.openxmlformats.org/presentationml/2006/main">
  <p:tag name="KSO_WM_UNIT_TYPE" val="f"/>
  <p:tag name="KSO_WM_UNIT_SUBTYPE" val="a"/>
  <p:tag name="KSO_WM_UNIT_INDEX" val="1"/>
  <p:tag name="KSO_WM_BEAUTIFY_FLAG" val="#wm#"/>
  <p:tag name="KSO_WM_TAG_VERSION" val="1.0"/>
  <p:tag name="KSO_WM_UNIT_PRESET_TEXT" val="单击此处编辑母版文本样式&#10;第二级&#10;第三级&#10;第四级&#10;第五级"/>
  <p:tag name="KSO_WM_UNIT_ID" val="_0*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350"/>
  <p:tag name="KSO_WM_TEMPLATE_CATEGORY" val="custom"/>
  <p:tag name="KSO_WM_TEMPLATE_INDEX" val="20236352"/>
</p:tagLst>
</file>

<file path=ppt/tags/tag101.xml><?xml version="1.0" encoding="utf-8"?>
<p:tagLst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2.xml><?xml version="1.0" encoding="utf-8"?>
<p:tagLst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3.xml><?xml version="1.0" encoding="utf-8"?>
<p:tagLst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4.xml><?xml version="1.0" encoding="utf-8"?>
<p:tagLst xmlns:p="http://schemas.openxmlformats.org/presentationml/2006/main">
  <p:tag name="KSO_WM_TEMPLATE_SUBCATEGORY" val="29"/>
  <p:tag name="KSO_WM_TEMPLATE_COLOR_TYPE" val="0"/>
  <p:tag name="KSO_WM_TAG_VERSION" val="3.0"/>
  <p:tag name="KSO_WM_TEMPLATE_THUMBS_INDEX" val="1、9"/>
  <p:tag name="KSO_WM_BEAUTIFY_FLAG" val="#wm#"/>
  <p:tag name="KSO_WM_TEMPLATE_INDEX" val="20236352"/>
  <p:tag name="KSO_WM_TEMPLATE_CATEGORY" val="custom"/>
  <p:tag name="KSO_WM_TEMPLATE_MASTER_TYPE" val="0"/>
</p:tagLst>
</file>

<file path=ppt/tags/tag105.xml><?xml version="1.0" encoding="utf-8"?>
<p:tagLst xmlns:p="http://schemas.openxmlformats.org/presentationml/2006/main">
  <p:tag name="KSO_WM_UNIT_TYPE" val="a"/>
  <p:tag name="KSO_WM_UNIT_INDEX" val="1"/>
  <p:tag name="KSO_WM_BEAUTIFY_FLAG" val="#wm#"/>
  <p:tag name="KSO_WM_TAG_VERSION" val="3.0"/>
  <p:tag name="KSO_WM_UNIT_ID" val="custom20236352_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6352"/>
  <p:tag name="KSO_WM_TEMPLATE_CATEGORY" val="custom"/>
  <p:tag name="KSO_WM_UNIT_ISCONTENTSTITLE" val="0"/>
  <p:tag name="KSO_WM_UNIT_TEXT_TYPE" val="1"/>
  <p:tag name="KSO_WM_UNIT_PRESET_TEXT" val="单击此处添加文档标题内容"/>
</p:tagLst>
</file>

<file path=ppt/tags/tag106.xml><?xml version="1.0" encoding="utf-8"?>
<p:tagLst xmlns:p="http://schemas.openxmlformats.org/presentationml/2006/main">
  <p:tag name="KSO_WM_UNIT_TYPE" val="f"/>
  <p:tag name="KSO_WM_UNIT_SUBTYPE" val="b"/>
  <p:tag name="KSO_WM_UNIT_INDEX" val="1"/>
  <p:tag name="KSO_WM_BEAUTIFY_FLAG" val="#wm#"/>
  <p:tag name="KSO_WM_TAG_VERSION" val="3.0"/>
  <p:tag name="KSO_WM_UNIT_ID" val="custom20236352_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6352"/>
  <p:tag name="KSO_WM_TEMPLATE_CATEGORY" val="custom"/>
  <p:tag name="KSO_WM_UNIT_VALUE" val="9"/>
</p:tagLst>
</file>

<file path=ppt/tags/tag107.xml><?xml version="1.0" encoding="utf-8"?>
<p:tagLst xmlns:p="http://schemas.openxmlformats.org/presentationml/2006/main">
  <p:tag name="KSO_WM_SLIDE_TYPE" val="title"/>
  <p:tag name="KSO_WM_TEMPLATE_SUBCATEGORY" val="29"/>
  <p:tag name="KSO_WM_TEMPLATE_COLOR_TYPE" val="0"/>
  <p:tag name="KSO_WM_TAG_VERSION" val="3.0"/>
  <p:tag name="KSO_WM_SLIDE_SUBTYPE" val="pureTxt"/>
  <p:tag name="KSO_WM_SLIDE_ITEM_CNT" val="0"/>
  <p:tag name="KSO_WM_TEMPLATE_THUMBS_INDEX" val="1、9"/>
  <p:tag name="KSO_WM_BEAUTIFY_FLAG" val="#wm#"/>
  <p:tag name="KSO_WM_TEMPLATE_INDEX" val="20236352"/>
  <p:tag name="KSO_WM_TEMPLATE_CATEGORY" val="custom"/>
  <p:tag name="KSO_WM_SLIDE_INDEX" val="1"/>
  <p:tag name="KSO_WM_SLIDE_ID" val="custom20236352_1"/>
  <p:tag name="KSO_WM_TEMPLATE_MASTER_TYPE" val="0"/>
  <p:tag name="KSO_WM_SLIDE_LAYOUT" val="a_f"/>
  <p:tag name="KSO_WM_SLIDE_LAYOUT_CNT" val="1_2"/>
  <p:tag name="KSO_WM_SLIDE_THEME_ID" val="3332012"/>
  <p:tag name="KSO_WM_SLIDE_THEME_NAME" val="蓝白简约风线性职场办公"/>
</p:tagLst>
</file>

<file path=ppt/tags/tag108.xml><?xml version="1.0" encoding="utf-8"?>
<p:tagLst xmlns:p="http://schemas.openxmlformats.org/presentationml/2006/main">
  <p:tag name="KSO_WM_BEAUTIFY_FLAG" val="#wm#"/>
  <p:tag name="KSO_WM_TEMPLATE_CATEGORY" val="custom"/>
  <p:tag name="KSO_WM_TEMPLATE_INDEX" val="20236352"/>
</p:tagLst>
</file>

<file path=ppt/tags/tag109.xml><?xml version="1.0" encoding="utf-8"?>
<p:tagLst xmlns:p="http://schemas.openxmlformats.org/presentationml/2006/main">
  <p:tag name="KSO_WM_BEAUTIFY_FLAG" val="#wm#"/>
  <p:tag name="KSO_WM_TEMPLATE_CATEGORY" val="custom"/>
  <p:tag name="KSO_WM_TEMPLATE_INDEX" val="20236352"/>
</p:tagLst>
</file>

<file path=ppt/tags/tag11.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14"/>
</p:tagLst>
</file>

<file path=ppt/tags/tag110.xml><?xml version="1.0" encoding="utf-8"?>
<p:tagLst xmlns:p="http://schemas.openxmlformats.org/presentationml/2006/main">
  <p:tag name="KSO_WM_BEAUTIFY_FLAG" val="#wm#"/>
  <p:tag name="KSO_WM_TEMPLATE_CATEGORY" val="custom"/>
  <p:tag name="KSO_WM_TEMPLATE_INDEX" val="20236352"/>
</p:tagLst>
</file>

<file path=ppt/tags/tag111.xml><?xml version="1.0" encoding="utf-8"?>
<p:tagLst xmlns:p="http://schemas.openxmlformats.org/presentationml/2006/main">
  <p:tag name="KSO_WM_BEAUTIFY_FLAG" val="#wm#"/>
  <p:tag name="KSO_WM_TEMPLATE_CATEGORY" val="custom"/>
  <p:tag name="KSO_WM_TEMPLATE_INDEX" val="20236352"/>
</p:tagLst>
</file>

<file path=ppt/tags/tag112.xml><?xml version="1.0" encoding="utf-8"?>
<p:tagLst xmlns:p="http://schemas.openxmlformats.org/presentationml/2006/main">
  <p:tag name="KSO_WM_BEAUTIFY_FLAG" val="#wm#"/>
  <p:tag name="KSO_WM_TEMPLATE_CATEGORY" val="custom"/>
  <p:tag name="KSO_WM_TEMPLATE_INDEX" val="20236352"/>
</p:tagLst>
</file>

<file path=ppt/tags/tag113.xml><?xml version="1.0" encoding="utf-8"?>
<p:tagLst xmlns:p="http://schemas.openxmlformats.org/presentationml/2006/main">
  <p:tag name="KSO_WM_BEAUTIFY_FLAG" val="#wm#"/>
  <p:tag name="KSO_WM_TEMPLATE_CATEGORY" val="custom"/>
  <p:tag name="KSO_WM_TEMPLATE_INDEX" val="20236352"/>
</p:tagLst>
</file>

<file path=ppt/tags/tag114.xml><?xml version="1.0" encoding="utf-8"?>
<p:tagLst xmlns:p="http://schemas.openxmlformats.org/presentationml/2006/main">
  <p:tag name="KSO_WM_BEAUTIFY_FLAG" val="#wm#"/>
  <p:tag name="KSO_WM_TEMPLATE_CATEGORY" val="custom"/>
  <p:tag name="KSO_WM_TEMPLATE_INDEX" val="20236352"/>
</p:tagLst>
</file>

<file path=ppt/tags/tag115.xml><?xml version="1.0" encoding="utf-8"?>
<p:tagLst xmlns:p="http://schemas.openxmlformats.org/presentationml/2006/main">
  <p:tag name="KSO_WM_BEAUTIFY_FLAG" val="#wm#"/>
  <p:tag name="KSO_WM_TEMPLATE_CATEGORY" val="custom"/>
  <p:tag name="KSO_WM_TEMPLATE_INDEX" val="20236352"/>
</p:tagLst>
</file>

<file path=ppt/tags/tag116.xml><?xml version="1.0" encoding="utf-8"?>
<p:tagLst xmlns:p="http://schemas.openxmlformats.org/presentationml/2006/main">
  <p:tag name="KSO_WM_BEAUTIFY_FLAG" val="#wm#"/>
  <p:tag name="KSO_WM_TEMPLATE_CATEGORY" val="custom"/>
  <p:tag name="KSO_WM_TEMPLATE_INDEX" val="20236352"/>
</p:tagLst>
</file>

<file path=ppt/tags/tag117.xml><?xml version="1.0" encoding="utf-8"?>
<p:tagLst xmlns:p="http://schemas.openxmlformats.org/presentationml/2006/main">
  <p:tag name="KSO_WM_BEAUTIFY_FLAG" val="#wm#"/>
  <p:tag name="KSO_WM_TEMPLATE_CATEGORY" val="custom"/>
  <p:tag name="KSO_WM_TEMPLATE_INDEX" val="20236352"/>
</p:tagLst>
</file>

<file path=ppt/tags/tag118.xml><?xml version="1.0" encoding="utf-8"?>
<p:tagLst xmlns:p="http://schemas.openxmlformats.org/presentationml/2006/main">
  <p:tag name="KSO_WM_BEAUTIFY_FLAG" val="#wm#"/>
  <p:tag name="KSO_WM_TEMPLATE_CATEGORY" val="custom"/>
  <p:tag name="KSO_WM_TEMPLATE_INDEX" val="20236352"/>
</p:tagLst>
</file>

<file path=ppt/tags/tag119.xml><?xml version="1.0" encoding="utf-8"?>
<p:tagLst xmlns:p="http://schemas.openxmlformats.org/presentationml/2006/main">
  <p:tag name="KSO_WM_BEAUTIFY_FLAG" val="#wm#"/>
  <p:tag name="KSO_WM_TEMPLATE_CATEGORY" val="custom"/>
  <p:tag name="KSO_WM_TEMPLATE_INDEX" val="20236352"/>
</p:tagLst>
</file>

<file path=ppt/tags/tag12.xml><?xml version="1.0" encoding="utf-8"?>
<p:tagLst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0.xml><?xml version="1.0" encoding="utf-8"?>
<p:tagLst xmlns:p="http://schemas.openxmlformats.org/presentationml/2006/main">
  <p:tag name="KSO_WM_BEAUTIFY_FLAG" val="#wm#"/>
  <p:tag name="KSO_WM_TEMPLATE_CATEGORY" val="custom"/>
  <p:tag name="KSO_WM_TEMPLATE_INDEX" val="20236352"/>
</p:tagLst>
</file>

<file path=ppt/tags/tag121.xml><?xml version="1.0" encoding="utf-8"?>
<p:tagLst xmlns:p="http://schemas.openxmlformats.org/presentationml/2006/main">
  <p:tag name="KSO_WM_BEAUTIFY_FLAG" val="#wm#"/>
  <p:tag name="KSO_WM_TEMPLATE_CATEGORY" val="custom"/>
  <p:tag name="KSO_WM_TEMPLATE_INDEX" val="20236352"/>
</p:tagLst>
</file>

<file path=ppt/tags/tag13.xml><?xml version="1.0" encoding="utf-8"?>
<p:tagLst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xml><?xml version="1.0" encoding="utf-8"?>
<p:tagLst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xml><?xml version="1.0" encoding="utf-8"?>
<p:tagLst xmlns:p="http://schemas.openxmlformats.org/presentationml/2006/main">
  <p:tag name="KSO_WM_UNIT_TYPE" val="f"/>
  <p:tag name="KSO_WM_UNIT_SUBTYPE" val="g"/>
  <p:tag name="KSO_WM_UNIT_INDEX" val="1"/>
  <p:tag name="KSO_WM_BEAUTIFY_FLAG" val="#wm#"/>
  <p:tag name="KSO_WM_TAG_VERSION" val="3.0"/>
  <p:tag name="KSO_WM_UNIT_PRESET_TEXT" val="公司名"/>
  <p:tag name="KSO_WM_UNIT_ID" val="_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11"/>
</p:tagLst>
</file>

<file path=ppt/tags/tag16.xml><?xml version="1.0" encoding="utf-8"?>
<p:tagLst xmlns:p="http://schemas.openxmlformats.org/presentationml/2006/main">
  <p:tag name="KSO_WM_UNIT_TYPE" val="f"/>
  <p:tag name="KSO_WM_UNIT_SUBTYPE" val="b"/>
  <p:tag name="KSO_WM_UNIT_INDEX" val="2"/>
  <p:tag name="KSO_WM_BEAUTIFY_FLAG" val="#wm#"/>
  <p:tag name="KSO_WM_TAG_VERSION" val="3.0"/>
  <p:tag name="KSO_WM_UNIT_PRESET_TEXT" val="署名"/>
  <p:tag name="KSO_WM_UNIT_ID" val="_1*f*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9"/>
</p:tagLst>
</file>

<file path=ppt/tags/tag17.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2*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18.xml><?xml version="1.0" encoding="utf-8"?>
<p:tagLst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2*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9.xml><?xml version="1.0" encoding="utf-8"?>
<p:tagLst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xml><?xml version="1.0" encoding="utf-8"?>
<p:tagLst xmlns:p="http://schemas.openxmlformats.org/presentationml/2006/main">
  <p:tag name="KSO_WM_UNIT_TYPE" val="i"/>
  <p:tag name="KSO_WM_UNIT_INDEX" val="2"/>
  <p:tag name="KSO_WM_BEAUTIFY_FLAG" val="#wm#"/>
  <p:tag name="KSO_WM_TAG_VERSION" val="3.0"/>
  <p:tag name="KSO_WM_UNIT_ID" val="_1*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0.xml><?xml version="1.0" encoding="utf-8"?>
<p:tagLst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1.xml><?xml version="1.0" encoding="utf-8"?>
<p:tagLst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2.xml><?xml version="1.0" encoding="utf-8"?>
<p:tagLst xmlns:p="http://schemas.openxmlformats.org/presentationml/2006/main">
  <p:tag name="KSO_WM_UNIT_TYPE" val="a"/>
  <p:tag name="KSO_WM_UNIT_INDEX" val="1"/>
  <p:tag name="KSO_WM_BEAUTIFY_FLAG" val="#wm#"/>
  <p:tag name="KSO_WM_TAG_VERSION" val="3.0"/>
  <p:tag name="KSO_WM_UNIT_PRESET_TEXT" val="标题"/>
  <p:tag name="KSO_WM_UNIT_ID" val="_3*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1"/>
  <p:tag name="KSO_WM_UNIT_VALUE" val="2"/>
</p:tagLst>
</file>

<file path=ppt/tags/tag23.xml><?xml version="1.0" encoding="utf-8"?>
<p:tagLst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4.xml><?xml version="1.0" encoding="utf-8"?>
<p:tagLst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5.xml><?xml version="1.0" encoding="utf-8"?>
<p:tagLst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6.xml><?xml version="1.0" encoding="utf-8"?>
<p:tagLst xmlns:p="http://schemas.openxmlformats.org/presentationml/2006/main">
  <p:tag name="KSO_WM_UNIT_TYPE" val="i"/>
  <p:tag name="KSO_WM_UNIT_INDEX" val="2"/>
  <p:tag name="KSO_WM_BEAUTIFY_FLAG" val="#wm#"/>
  <p:tag name="KSO_WM_TAG_VERSION" val="3.0"/>
  <p:tag name="KSO_WM_UNIT_ID" val="_3*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7.xml><?xml version="1.0" encoding="utf-8"?>
<p:tagLst xmlns:p="http://schemas.openxmlformats.org/presentationml/2006/main">
  <p:tag name="KSO_WM_UNIT_TYPE" val="i"/>
  <p:tag name="KSO_WM_UNIT_INDEX" val="1"/>
  <p:tag name="KSO_WM_BEAUTIFY_FLAG" val="#wm#"/>
  <p:tag name="KSO_WM_TAG_VERSION" val="3.0"/>
  <p:tag name="KSO_WM_UNIT_ID" val="_3*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8.xml><?xml version="1.0" encoding="utf-8"?>
<p:tagLst xmlns:p="http://schemas.openxmlformats.org/presentationml/2006/main">
  <p:tag name="KSO_WM_UNIT_TYPE" val="i"/>
  <p:tag name="KSO_WM_UNIT_INDEX" val="3"/>
  <p:tag name="KSO_WM_BEAUTIFY_FLAG" val="#wm#"/>
  <p:tag name="KSO_WM_TAG_VERSION" val="3.0"/>
  <p:tag name="KSO_WM_UNIT_ID" val="_3*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9.xml><?xml version="1.0" encoding="utf-8"?>
<p:tagLst xmlns:p="http://schemas.openxmlformats.org/presentationml/2006/main">
  <p:tag name="KSO_WM_UNIT_TYPE" val="i"/>
  <p:tag name="KSO_WM_UNIT_INDEX" val="4"/>
  <p:tag name="KSO_WM_BEAUTIFY_FLAG" val="#wm#"/>
  <p:tag name="KSO_WM_TAG_VERSION" val="3.0"/>
  <p:tag name="KSO_WM_UNIT_ID" val="_3*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xml><?xml version="1.0" encoding="utf-8"?>
<p:tagLst xmlns:p="http://schemas.openxmlformats.org/presentationml/2006/main">
  <p:tag name="KSO_WM_UNIT_TYPE" val="i"/>
  <p:tag name="KSO_WM_UNIT_INDEX" val="3"/>
  <p:tag name="KSO_WM_BEAUTIFY_FLAG" val="#wm#"/>
  <p:tag name="KSO_WM_TAG_VERSION" val="3.0"/>
  <p:tag name="KSO_WM_UNIT_ID" val="_1*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0.xml><?xml version="1.0" encoding="utf-8"?>
<p:tagLst xmlns:p="http://schemas.openxmlformats.org/presentationml/2006/main">
  <p:tag name="KSO_WM_UNIT_TYPE" val="i"/>
  <p:tag name="KSO_WM_UNIT_INDEX" val="5"/>
  <p:tag name="KSO_WM_BEAUTIFY_FLAG" val="#wm#"/>
  <p:tag name="KSO_WM_TAG_VERSION" val="3.0"/>
  <p:tag name="KSO_WM_UNIT_ID" val="_3*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1.xml><?xml version="1.0" encoding="utf-8"?>
<p:tagLst xmlns:p="http://schemas.openxmlformats.org/presentationml/2006/main">
  <p:tag name="KSO_WM_UNIT_TYPE" val="e"/>
  <p:tag name="KSO_WM_UNIT_INDEX" val="1"/>
  <p:tag name="KSO_WM_BEAUTIFY_FLAG" val="#wm#"/>
  <p:tag name="KSO_WM_TAG_VERSION" val="3.0"/>
  <p:tag name="KSO_WM_UNIT_ID" val="_4*e*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PRESET_TEXT_INDEX" val="0"/>
  <p:tag name="KSO_WM_UNIT_PRESET_TEXT_LEN" val="0"/>
  <p:tag name="KSO_WM_UNIT_VALUE" val="36"/>
</p:tagLst>
</file>

<file path=ppt/tags/tag32.xml><?xml version="1.0" encoding="utf-8"?>
<p:tagLst xmlns:p="http://schemas.openxmlformats.org/presentationml/2006/main">
  <p:tag name="KSO_WM_UNIT_TYPE" val="i"/>
  <p:tag name="KSO_WM_UNIT_INDEX" val="5"/>
  <p:tag name="KSO_WM_BEAUTIFY_FLAG" val="#wm#"/>
  <p:tag name="KSO_WM_TAG_VERSION" val="3.0"/>
  <p:tag name="KSO_WM_UNIT_ID" val="_4*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3.xml><?xml version="1.0" encoding="utf-8"?>
<p:tagLst xmlns:p="http://schemas.openxmlformats.org/presentationml/2006/main">
  <p:tag name="KSO_WM_UNIT_TYPE" val="i"/>
  <p:tag name="KSO_WM_UNIT_INDEX" val="6"/>
  <p:tag name="KSO_WM_BEAUTIFY_FLAG" val="#wm#"/>
  <p:tag name="KSO_WM_TAG_VERSION" val="3.0"/>
  <p:tag name="KSO_WM_UNIT_ID" val="_4*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4.xml><?xml version="1.0" encoding="utf-8"?>
<p:tagLst xmlns:p="http://schemas.openxmlformats.org/presentationml/2006/main">
  <p:tag name="KSO_WM_UNIT_TYPE" val="i"/>
  <p:tag name="KSO_WM_UNIT_INDEX" val="8"/>
  <p:tag name="KSO_WM_BEAUTIFY_FLAG" val="#wm#"/>
  <p:tag name="KSO_WM_TAG_VERSION" val="3.0"/>
  <p:tag name="KSO_WM_UNIT_ID" val="_4*i*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5.xml><?xml version="1.0" encoding="utf-8"?>
<p:tagLst xmlns:p="http://schemas.openxmlformats.org/presentationml/2006/main">
  <p:tag name="KSO_WM_UNIT_TYPE" val="i"/>
  <p:tag name="KSO_WM_UNIT_INDEX" val="9"/>
  <p:tag name="KSO_WM_BEAUTIFY_FLAG" val="#wm#"/>
  <p:tag name="KSO_WM_TAG_VERSION" val="3.0"/>
  <p:tag name="KSO_WM_UNIT_ID" val="_4*i*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6.xml><?xml version="1.0" encoding="utf-8"?>
<p:tagLst xmlns:p="http://schemas.openxmlformats.org/presentationml/2006/main">
  <p:tag name="KSO_WM_UNIT_TYPE" val="i"/>
  <p:tag name="KSO_WM_UNIT_INDEX" val="4"/>
  <p:tag name="KSO_WM_BEAUTIFY_FLAG" val="#wm#"/>
  <p:tag name="KSO_WM_TAG_VERSION" val="3.0"/>
  <p:tag name="KSO_WM_UNIT_ID" val="_4*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7.xml><?xml version="1.0" encoding="utf-8"?>
<p:tagLst xmlns:p="http://schemas.openxmlformats.org/presentationml/2006/main">
  <p:tag name="KSO_WM_UNIT_TYPE" val="i"/>
  <p:tag name="KSO_WM_UNIT_INDEX" val="3"/>
  <p:tag name="KSO_WM_BEAUTIFY_FLAG" val="#wm#"/>
  <p:tag name="KSO_WM_TAG_VERSION" val="3.0"/>
  <p:tag name="KSO_WM_UNIT_ID" val="_4*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8.xml><?xml version="1.0" encoding="utf-8"?>
<p:tagLst xmlns:p="http://schemas.openxmlformats.org/presentationml/2006/main">
  <p:tag name="KSO_WM_UNIT_TYPE" val="i"/>
  <p:tag name="KSO_WM_UNIT_INDEX" val="1"/>
  <p:tag name="KSO_WM_BEAUTIFY_FLAG" val="#wm#"/>
  <p:tag name="KSO_WM_TAG_VERSION" val="3.0"/>
  <p:tag name="KSO_WM_UNIT_ID" val="_4*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9.xml><?xml version="1.0" encoding="utf-8"?>
<p:tagLst xmlns:p="http://schemas.openxmlformats.org/presentationml/2006/main">
  <p:tag name="KSO_WM_UNIT_TYPE" val="i"/>
  <p:tag name="KSO_WM_UNIT_INDEX" val="2"/>
  <p:tag name="KSO_WM_BEAUTIFY_FLAG" val="#wm#"/>
  <p:tag name="KSO_WM_TAG_VERSION" val="3.0"/>
  <p:tag name="KSO_WM_UNIT_ID" val="_4*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xml><?xml version="1.0" encoding="utf-8"?>
<p:tagLst xmlns:p="http://schemas.openxmlformats.org/presentationml/2006/main">
  <p:tag name="KSO_WM_UNIT_TYPE" val="i"/>
  <p:tag name="KSO_WM_UNIT_INDEX" val="9"/>
  <p:tag name="KSO_WM_BEAUTIFY_FLAG" val="#wm#"/>
  <p:tag name="KSO_WM_TAG_VERSION" val="3.0"/>
  <p:tag name="KSO_WM_UNIT_ID" val="_1*i*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0.xml><?xml version="1.0" encoding="utf-8"?>
<p:tagLst xmlns:p="http://schemas.openxmlformats.org/presentationml/2006/main">
  <p:tag name="KSO_WM_UNIT_TYPE" val="i"/>
  <p:tag name="KSO_WM_UNIT_INDEX" val="10"/>
  <p:tag name="KSO_WM_BEAUTIFY_FLAG" val="#wm#"/>
  <p:tag name="KSO_WM_TAG_VERSION" val="3.0"/>
  <p:tag name="KSO_WM_UNIT_ID" val="_4*i*1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1.xml><?xml version="1.0" encoding="utf-8"?>
<p:tagLst xmlns:p="http://schemas.openxmlformats.org/presentationml/2006/main">
  <p:tag name="KSO_WM_UNIT_TYPE" val="i"/>
  <p:tag name="KSO_WM_UNIT_INDEX" val="12"/>
  <p:tag name="KSO_WM_BEAUTIFY_FLAG" val="#wm#"/>
  <p:tag name="KSO_WM_TAG_VERSION" val="3.0"/>
  <p:tag name="KSO_WM_UNIT_ID" val="_4*i*1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2.xml><?xml version="1.0" encoding="utf-8"?>
<p:tagLst xmlns:p="http://schemas.openxmlformats.org/presentationml/2006/main">
  <p:tag name="KSO_WM_UNIT_TYPE" val="i"/>
  <p:tag name="KSO_WM_UNIT_INDEX" val="11"/>
  <p:tag name="KSO_WM_BEAUTIFY_FLAG" val="#wm#"/>
  <p:tag name="KSO_WM_TAG_VERSION" val="3.0"/>
  <p:tag name="KSO_WM_UNIT_ID" val="_4*i*1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3.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4*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14"/>
</p:tagLst>
</file>

<file path=ppt/tags/tag44.xml><?xml version="1.0" encoding="utf-8"?>
<p:tagLst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4*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35"/>
</p:tagLst>
</file>

<file path=ppt/tags/tag45.xml><?xml version="1.0" encoding="utf-8"?>
<p:tagLst xmlns:p="http://schemas.openxmlformats.org/presentationml/2006/main">
  <p:tag name="KSO_WM_UNIT_TYPE" val="i"/>
  <p:tag name="KSO_WM_UNIT_INDEX" val="7"/>
  <p:tag name="KSO_WM_BEAUTIFY_FLAG" val="#wm#"/>
  <p:tag name="KSO_WM_TAG_VERSION" val="3.0"/>
  <p:tag name="KSO_WM_UNIT_ID" val="_4*i*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6.xml><?xml version="1.0" encoding="utf-8"?>
<p:tagLst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7.xml><?xml version="1.0" encoding="utf-8"?>
<p:tagLst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8.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5*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49.xml><?xml version="1.0" encoding="utf-8"?>
<p:tagLst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5*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xml><?xml version="1.0" encoding="utf-8"?>
<p:tagLst xmlns:p="http://schemas.openxmlformats.org/presentationml/2006/main">
  <p:tag name="KSO_WM_UNIT_TYPE" val="i"/>
  <p:tag name="KSO_WM_UNIT_INDEX" val="11"/>
  <p:tag name="KSO_WM_BEAUTIFY_FLAG" val="#wm#"/>
  <p:tag name="KSO_WM_TAG_VERSION" val="3.0"/>
  <p:tag name="KSO_WM_UNIT_ID" val="_1*i*1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0.xml><?xml version="1.0" encoding="utf-8"?>
<p:tagLst xmlns:p="http://schemas.openxmlformats.org/presentationml/2006/main">
  <p:tag name="KSO_WM_UNIT_TYPE" val="f"/>
  <p:tag name="KSO_WM_UNIT_SUBTYPE" val="a"/>
  <p:tag name="KSO_WM_UNIT_INDEX" val="2"/>
  <p:tag name="KSO_WM_BEAUTIFY_FLAG" val="#wm#"/>
  <p:tag name="KSO_WM_TAG_VERSION" val="3.0"/>
  <p:tag name="KSO_WM_UNIT_PRESET_TEXT" val="单击此处编辑母版文本样式&#10;第二级&#10;第三级&#10;第四级&#10;第五级"/>
  <p:tag name="KSO_WM_UNIT_ID" val="_5*f*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1.xml><?xml version="1.0" encoding="utf-8"?>
<p:tagLst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2.xml><?xml version="1.0" encoding="utf-8"?>
<p:tagLst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3.xml><?xml version="1.0" encoding="utf-8"?>
<p:tagLst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4.xml><?xml version="1.0" encoding="utf-8"?>
<p:tagLst xmlns:p="http://schemas.openxmlformats.org/presentationml/2006/main">
  <p:tag name="KSO_WM_UNIT_TYPE" val="h_a"/>
  <p:tag name="KSO_WM_UNIT_INDEX" val="1_1"/>
  <p:tag name="KSO_WM_BEAUTIFY_FLAG" val="#wm#"/>
  <p:tag name="KSO_WM_TAG_VERSION" val="3.0"/>
  <p:tag name="KSO_WM_UNIT_PRESET_TEXT" val="单击此处编辑母版标题样式"/>
  <p:tag name="KSO_WM_UNIT_ID" val="_6*h_a*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 name="KSO_WM_UNIT_ISCONTENTSTITLE" val="0"/>
</p:tagLst>
</file>

<file path=ppt/tags/tag55.xml><?xml version="1.0" encoding="utf-8"?>
<p:tagLst xmlns:p="http://schemas.openxmlformats.org/presentationml/2006/main">
  <p:tag name="KSO_WM_UNIT_TYPE" val="h_f"/>
  <p:tag name="KSO_WM_UNIT_SUBTYPE" val="a"/>
  <p:tag name="KSO_WM_UNIT_INDEX" val="1_1"/>
  <p:tag name="KSO_WM_BEAUTIFY_FLAG" val="#wm#"/>
  <p:tag name="KSO_WM_TAG_VERSION" val="3.0"/>
  <p:tag name="KSO_WM_UNIT_PRESET_TEXT" val="单击此处编辑母版文本样式&#10;第二级&#10;第三级&#10;第四级&#10;第五级"/>
  <p:tag name="KSO_WM_UNIT_ID" val="_6*h_f*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Lst>
</file>

<file path=ppt/tags/tag56.xml><?xml version="1.0" encoding="utf-8"?>
<p:tagLst xmlns:p="http://schemas.openxmlformats.org/presentationml/2006/main">
  <p:tag name="KSO_WM_UNIT_TYPE" val="h_a"/>
  <p:tag name="KSO_WM_UNIT_INDEX" val="2_1"/>
  <p:tag name="KSO_WM_BEAUTIFY_FLAG" val="#wm#"/>
  <p:tag name="KSO_WM_TAG_VERSION" val="3.0"/>
  <p:tag name="KSO_WM_UNIT_PRESET_TEXT" val="单击此处编辑母版标题样式"/>
  <p:tag name="KSO_WM_UNIT_ID" val="_6*h_a*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 name="KSO_WM_UNIT_ISCONTENTSTITLE" val="0"/>
</p:tagLst>
</file>

<file path=ppt/tags/tag57.xml><?xml version="1.0" encoding="utf-8"?>
<p:tagLst xmlns:p="http://schemas.openxmlformats.org/presentationml/2006/main">
  <p:tag name="KSO_WM_UNIT_TYPE" val="h_f"/>
  <p:tag name="KSO_WM_UNIT_SUBTYPE" val="a"/>
  <p:tag name="KSO_WM_UNIT_INDEX" val="2_1"/>
  <p:tag name="KSO_WM_BEAUTIFY_FLAG" val="#wm#"/>
  <p:tag name="KSO_WM_TAG_VERSION" val="3.0"/>
  <p:tag name="KSO_WM_UNIT_PRESET_TEXT" val="单击此处编辑母版文本样式&#10;第二级&#10;第三级&#10;第四级&#10;第五级"/>
  <p:tag name="KSO_WM_UNIT_ID" val="_6*h_f*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Lst>
</file>

<file path=ppt/tags/tag58.xml><?xml version="1.0" encoding="utf-8"?>
<p:tagLst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9.xml><?xml version="1.0" encoding="utf-8"?>
<p:tagLst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xml><?xml version="1.0" encoding="utf-8"?>
<p:tagLst xmlns:p="http://schemas.openxmlformats.org/presentationml/2006/main">
  <p:tag name="KSO_WM_UNIT_TYPE" val="i"/>
  <p:tag name="KSO_WM_UNIT_INDEX" val="12"/>
  <p:tag name="KSO_WM_BEAUTIFY_FLAG" val="#wm#"/>
  <p:tag name="KSO_WM_TAG_VERSION" val="3.0"/>
  <p:tag name="KSO_WM_UNIT_ID" val="_1*i*1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0.xml><?xml version="1.0" encoding="utf-8"?>
<p:tagLst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1.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6*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62.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7*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63.xml><?xml version="1.0" encoding="utf-8"?>
<p:tagLst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4.xml><?xml version="1.0" encoding="utf-8"?>
<p:tagLst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5.xml><?xml version="1.0" encoding="utf-8"?>
<p:tagLst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6.xml><?xml version="1.0" encoding="utf-8"?>
<p:tagLst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7.xml><?xml version="1.0" encoding="utf-8"?>
<p:tagLst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8.xml><?xml version="1.0" encoding="utf-8"?>
<p:tagLst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9.xml><?xml version="1.0" encoding="utf-8"?>
<p:tagLst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9*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xml><?xml version="1.0" encoding="utf-8"?>
<p:tagLst xmlns:p="http://schemas.openxmlformats.org/presentationml/2006/main">
  <p:tag name="KSO_WM_UNIT_TYPE" val="i"/>
  <p:tag name="KSO_WM_UNIT_INDEX" val="13"/>
  <p:tag name="KSO_WM_BEAUTIFY_FLAG" val="#wm#"/>
  <p:tag name="KSO_WM_TAG_VERSION" val="3.0"/>
  <p:tag name="KSO_WM_UNIT_ID" val="_1*i*1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0.xml><?xml version="1.0" encoding="utf-8"?>
<p:tagLst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1.xml><?xml version="1.0" encoding="utf-8"?>
<p:tagLst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2.xml><?xml version="1.0" encoding="utf-8"?>
<p:tagLst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3.xml><?xml version="1.0" encoding="utf-8"?>
<p:tagLst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10*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74.xml><?xml version="1.0" encoding="utf-8"?>
<p:tagLst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5.xml><?xml version="1.0" encoding="utf-8"?>
<p:tagLst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6.xml><?xml version="1.0" encoding="utf-8"?>
<p:tagLst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7.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10*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78.xml><?xml version="1.0" encoding="utf-8"?>
<p:tagLst xmlns:p="http://schemas.openxmlformats.org/presentationml/2006/main">
  <p:tag name="KSO_WM_UNIT_TYPE" val="i"/>
  <p:tag name="KSO_WM_UNIT_INDEX" val="10"/>
  <p:tag name="KSO_WM_BEAUTIFY_FLAG" val="#wm#"/>
  <p:tag name="KSO_WM_TAG_VERSION" val="3.0"/>
  <p:tag name="KSO_WM_UNIT_ID" val="_11*i*1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9.xml><?xml version="1.0" encoding="utf-8"?>
<p:tagLst xmlns:p="http://schemas.openxmlformats.org/presentationml/2006/main">
  <p:tag name="KSO_WM_UNIT_TYPE" val="i"/>
  <p:tag name="KSO_WM_UNIT_INDEX" val="11"/>
  <p:tag name="KSO_WM_BEAUTIFY_FLAG" val="#wm#"/>
  <p:tag name="KSO_WM_TAG_VERSION" val="3.0"/>
  <p:tag name="KSO_WM_UNIT_ID" val="_11*i*1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xml><?xml version="1.0" encoding="utf-8"?>
<p:tagLst xmlns:p="http://schemas.openxmlformats.org/presentationml/2006/main">
  <p:tag name="KSO_WM_UNIT_TYPE" val="i"/>
  <p:tag name="KSO_WM_UNIT_INDEX" val="15"/>
  <p:tag name="KSO_WM_BEAUTIFY_FLAG" val="#wm#"/>
  <p:tag name="KSO_WM_TAG_VERSION" val="3.0"/>
  <p:tag name="KSO_WM_UNIT_ID" val="_1*i*1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0.xml><?xml version="1.0" encoding="utf-8"?>
<p:tagLst xmlns:p="http://schemas.openxmlformats.org/presentationml/2006/main">
  <p:tag name="KSO_WM_UNIT_TYPE" val="i"/>
  <p:tag name="KSO_WM_UNIT_INDEX" val="12"/>
  <p:tag name="KSO_WM_BEAUTIFY_FLAG" val="#wm#"/>
  <p:tag name="KSO_WM_TAG_VERSION" val="3.0"/>
  <p:tag name="KSO_WM_UNIT_ID" val="_11*i*1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1.xml><?xml version="1.0" encoding="utf-8"?>
<p:tagLst xmlns:p="http://schemas.openxmlformats.org/presentationml/2006/main">
  <p:tag name="KSO_WM_UNIT_TYPE" val="i"/>
  <p:tag name="KSO_WM_UNIT_INDEX" val="6"/>
  <p:tag name="KSO_WM_BEAUTIFY_FLAG" val="#wm#"/>
  <p:tag name="KSO_WM_TAG_VERSION" val="3.0"/>
  <p:tag name="KSO_WM_UNIT_ID" val="_11*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2.xml><?xml version="1.0" encoding="utf-8"?>
<p:tagLst xmlns:p="http://schemas.openxmlformats.org/presentationml/2006/main">
  <p:tag name="KSO_WM_UNIT_TYPE" val="i"/>
  <p:tag name="KSO_WM_UNIT_INDEX" val="5"/>
  <p:tag name="KSO_WM_BEAUTIFY_FLAG" val="#wm#"/>
  <p:tag name="KSO_WM_TAG_VERSION" val="3.0"/>
  <p:tag name="KSO_WM_UNIT_ID" val="_11*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3.xml><?xml version="1.0" encoding="utf-8"?>
<p:tagLst xmlns:p="http://schemas.openxmlformats.org/presentationml/2006/main">
  <p:tag name="KSO_WM_UNIT_TYPE" val="i"/>
  <p:tag name="KSO_WM_UNIT_INDEX" val="7"/>
  <p:tag name="KSO_WM_BEAUTIFY_FLAG" val="#wm#"/>
  <p:tag name="KSO_WM_TAG_VERSION" val="3.0"/>
  <p:tag name="KSO_WM_UNIT_ID" val="_11*i*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4.xml><?xml version="1.0" encoding="utf-8"?>
<p:tagLst xmlns:p="http://schemas.openxmlformats.org/presentationml/2006/main">
  <p:tag name="KSO_WM_UNIT_TYPE" val="i"/>
  <p:tag name="KSO_WM_UNIT_INDEX" val="4"/>
  <p:tag name="KSO_WM_BEAUTIFY_FLAG" val="#wm#"/>
  <p:tag name="KSO_WM_TAG_VERSION" val="3.0"/>
  <p:tag name="KSO_WM_UNIT_ID" val="_11*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5.xml><?xml version="1.0" encoding="utf-8"?>
<p:tagLst xmlns:p="http://schemas.openxmlformats.org/presentationml/2006/main">
  <p:tag name="KSO_WM_UNIT_TYPE" val="i"/>
  <p:tag name="KSO_WM_UNIT_INDEX" val="3"/>
  <p:tag name="KSO_WM_BEAUTIFY_FLAG" val="#wm#"/>
  <p:tag name="KSO_WM_TAG_VERSION" val="3.0"/>
  <p:tag name="KSO_WM_UNIT_ID" val="_11*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6.xml><?xml version="1.0" encoding="utf-8"?>
<p:tagLst xmlns:p="http://schemas.openxmlformats.org/presentationml/2006/main">
  <p:tag name="KSO_WM_UNIT_TYPE" val="i"/>
  <p:tag name="KSO_WM_UNIT_INDEX" val="1"/>
  <p:tag name="KSO_WM_BEAUTIFY_FLAG" val="#wm#"/>
  <p:tag name="KSO_WM_TAG_VERSION" val="3.0"/>
  <p:tag name="KSO_WM_UNIT_ID" val="_11*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7.xml><?xml version="1.0" encoding="utf-8"?>
<p:tagLst xmlns:p="http://schemas.openxmlformats.org/presentationml/2006/main">
  <p:tag name="KSO_WM_UNIT_TYPE" val="i"/>
  <p:tag name="KSO_WM_UNIT_INDEX" val="2"/>
  <p:tag name="KSO_WM_BEAUTIFY_FLAG" val="#wm#"/>
  <p:tag name="KSO_WM_TAG_VERSION" val="3.0"/>
  <p:tag name="KSO_WM_UNIT_ID" val="_11*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8.xml><?xml version="1.0" encoding="utf-8"?>
<p:tagLst xmlns:p="http://schemas.openxmlformats.org/presentationml/2006/main">
  <p:tag name="KSO_WM_UNIT_TYPE" val="a"/>
  <p:tag name="KSO_WM_UNIT_INDEX" val="1"/>
  <p:tag name="KSO_WM_BEAUTIFY_FLAG" val="#wm#"/>
  <p:tag name="KSO_WM_TAG_VERSION" val="3.0"/>
  <p:tag name="KSO_WM_UNIT_PRESET_TEXT" val="编辑母版标题"/>
  <p:tag name="KSO_WM_UNIT_ID" val="_1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8"/>
</p:tagLst>
</file>

<file path=ppt/tags/tag89.xml><?xml version="1.0" encoding="utf-8"?>
<p:tagLst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11*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12"/>
</p:tagLst>
</file>

<file path=ppt/tags/tag9.xml><?xml version="1.0" encoding="utf-8"?>
<p:tagLst xmlns:p="http://schemas.openxmlformats.org/presentationml/2006/main">
  <p:tag name="KSO_WM_UNIT_TYPE" val="i"/>
  <p:tag name="KSO_WM_UNIT_INDEX" val="16"/>
  <p:tag name="KSO_WM_BEAUTIFY_FLAG" val="#wm#"/>
  <p:tag name="KSO_WM_TAG_VERSION" val="3.0"/>
  <p:tag name="KSO_WM_UNIT_ID" val="_1*i*1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0.xml><?xml version="1.0" encoding="utf-8"?>
<p:tagLst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1.xml><?xml version="1.0" encoding="utf-8"?>
<p:tagLst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2.xml><?xml version="1.0" encoding="utf-8"?>
<p:tagLst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3.xml><?xml version="1.0" encoding="utf-8"?>
<p:tagLst xmlns:p="http://schemas.openxmlformats.org/presentationml/2006/main">
  <p:tag name="KSO_WM_UNIT_TYPE" val="f"/>
  <p:tag name="KSO_WM_UNIT_SUBTYPE" val="g"/>
  <p:tag name="KSO_WM_UNIT_INDEX" val="2"/>
  <p:tag name="KSO_WM_BEAUTIFY_FLAG" val="#wm#"/>
  <p:tag name="KSO_WM_TAG_VERSION" val="3.0"/>
  <p:tag name="KSO_WM_UNIT_PRESET_TEXT" val="公司"/>
  <p:tag name="KSO_WM_UNIT_ID" val="_11*f*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11"/>
</p:tagLst>
</file>

<file path=ppt/tags/tag94.xml><?xml version="1.0" encoding="utf-8"?>
<p:tagLst xmlns:p="http://schemas.openxmlformats.org/presentationml/2006/main">
  <p:tag name="KSO_WM_UNIT_TYPE" val="f"/>
  <p:tag name="KSO_WM_UNIT_SUBTYPE" val="b"/>
  <p:tag name="KSO_WM_UNIT_INDEX" val="1"/>
  <p:tag name="KSO_WM_BEAUTIFY_FLAG" val="#wm#"/>
  <p:tag name="KSO_WM_TAG_VERSION" val="3.0"/>
  <p:tag name="KSO_WM_UNIT_PRESET_TEXT" val="署名"/>
  <p:tag name="KSO_WM_UNIT_ID" val="_1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10"/>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i*1"/>
  <p:tag name="KSO_WM_UNIT_LAYERLEVEL" val="1"/>
  <p:tag name="KSO_WM_TAG_VERSION" val="3.0"/>
  <p:tag name="KSO_WM_BEAUTIFY_FLAG" val="#wm#"/>
  <p:tag name="KSO_WM_UNIT_TYPE" val="i"/>
  <p:tag name="KSO_WM_UNIT_INDEX" val="1"/>
</p:tagLst>
</file>

<file path=ppt/tags/tag96.xml><?xml version="1.0" encoding="utf-8"?>
<p:tagLst xmlns:p="http://schemas.openxmlformats.org/presentationml/2006/main">
  <p:tag name="KSO_WM_UNIT_TYPE" val="i"/>
  <p:tag name="KSO_WM_UNIT_INDEX" val="2"/>
  <p:tag name="KSO_WM_BEAUTIFY_FLAG" val="#wm#"/>
  <p:tag name="KSO_WM_TAG_VERSION" val="3.0"/>
  <p:tag name="KSO_WM_UNIT_ID" val="_0*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7.xml><?xml version="1.0" encoding="utf-8"?>
<p:tagLst xmlns:p="http://schemas.openxmlformats.org/presentationml/2006/main">
  <p:tag name="KSO_WM_UNIT_TYPE" val="i"/>
  <p:tag name="KSO_WM_UNIT_INDEX" val="3"/>
  <p:tag name="KSO_WM_BEAUTIFY_FLAG" val="#wm#"/>
  <p:tag name="KSO_WM_TAG_VERSION" val="3.0"/>
  <p:tag name="KSO_WM_UNIT_ID" val="_0*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8.xml><?xml version="1.0" encoding="utf-8"?>
<p:tagLst xmlns:p="http://schemas.openxmlformats.org/presentationml/2006/main">
  <p:tag name="KSO_WM_UNIT_TYPE" val="i"/>
  <p:tag name="KSO_WM_UNIT_INDEX" val="4"/>
  <p:tag name="KSO_WM_BEAUTIFY_FLAG" val="#wm#"/>
  <p:tag name="KSO_WM_TAG_VERSION" val="3.0"/>
  <p:tag name="KSO_WM_UNIT_ID" val="_0*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9.xml><?xml version="1.0" encoding="utf-8"?>
<p:tagLst xmlns:p="http://schemas.openxmlformats.org/presentationml/2006/main">
  <p:tag name="KSO_WM_UNIT_TYPE" val="a"/>
  <p:tag name="KSO_WM_UNIT_INDEX" val="1"/>
  <p:tag name="KSO_WM_BEAUTIFY_FLAG" val="#wm#"/>
  <p:tag name="KSO_WM_TAG_VERSION" val="1.0"/>
  <p:tag name="KSO_WM_UNIT_PRESET_TEXT" val="单击此处编辑母版标题样式"/>
  <p:tag name="KSO_WM_UNIT_ID" val="_0*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30"/>
  <p:tag name="KSO_WM_TEMPLATE_CATEGORY" val="custom"/>
  <p:tag name="KSO_WM_TEMPLATE_INDEX" val="20236352"/>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蓝白线性职场办公简约风">
      <a:dk1>
        <a:srgbClr val="000000"/>
      </a:dk1>
      <a:lt1>
        <a:srgbClr val="FFFFFF"/>
      </a:lt1>
      <a:dk2>
        <a:srgbClr val="001548"/>
      </a:dk2>
      <a:lt2>
        <a:srgbClr val="F5F7FF"/>
      </a:lt2>
      <a:accent1>
        <a:srgbClr val="376FFF"/>
      </a:accent1>
      <a:accent2>
        <a:srgbClr val="FF7429"/>
      </a:accent2>
      <a:accent3>
        <a:srgbClr val="8830FE"/>
      </a:accent3>
      <a:accent4>
        <a:srgbClr val="17D594"/>
      </a:accent4>
      <a:accent5>
        <a:srgbClr val="F84949"/>
      </a:accent5>
      <a:accent6>
        <a:srgbClr val="FFC000"/>
      </a:accent6>
      <a:hlink>
        <a:srgbClr val="304FFE"/>
      </a:hlink>
      <a:folHlink>
        <a:srgbClr val="492067"/>
      </a:folHlink>
    </a:clrScheme>
    <a:fontScheme name="主题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vertOverflow="overflow" horzOverflow="overflow" vert="horz" wrap="square" numCol="1" spcCol="0" rtlCol="0" fromWordArt="0" anchor="ctr" anchorCtr="0" compatLnSpc="1">
        <a:noAutofit/>
      </a:bodyPr>
      <a:lstStyle>
        <a:defPPr lvl="0" algn="ctr">
          <a:buClrTx/>
          <a:buSzTx/>
          <a:buFontTx/>
          <a:defRPr lang="zh-CN" altLang="en-US">
            <a:sym typeface="+mn-ea"/>
          </a:defRPr>
        </a:defPPr>
      </a:lstStyle>
      <a:style>
        <a:lnRef idx="2">
          <a:schemeClr val="accent1">
            <a:lumMod val="75000"/>
          </a:schemeClr>
        </a:lnRef>
        <a:fillRef idx="1">
          <a:schemeClr val="accent1"/>
        </a:fillRef>
        <a:effectRef idx="0">
          <a:srgbClr val="FFFFFF"/>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3323</Words>
  <Application>WPS 演示</Application>
  <PresentationFormat>宽屏</PresentationFormat>
  <Paragraphs>105</Paragraphs>
  <Slides>15</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15</vt:i4>
      </vt:variant>
    </vt:vector>
  </HeadingPairs>
  <TitlesOfParts>
    <vt:vector size="23" baseType="lpstr">
      <vt:lpstr>Arial</vt:lpstr>
      <vt:lpstr>宋体</vt:lpstr>
      <vt:lpstr>Wingdings</vt:lpstr>
      <vt:lpstr>微软雅黑</vt:lpstr>
      <vt:lpstr>Arial Unicode MS</vt:lpstr>
      <vt:lpstr>Calibri</vt:lpstr>
      <vt:lpstr>WPS</vt:lpstr>
      <vt:lpstr>Office 主题​​</vt:lpstr>
      <vt:lpstr>HTML images</vt:lpstr>
      <vt:lpstr>Introduction</vt:lpstr>
      <vt:lpstr>Choosing Images</vt:lpstr>
      <vt:lpstr>Storing Images</vt:lpstr>
      <vt:lpstr>Adding Images in HTML</vt:lpstr>
      <vt:lpstr>Best Practices for Images</vt:lpstr>
      <vt:lpstr>Editing Tools</vt:lpstr>
      <vt:lpstr>Image Size Attributes</vt:lpstr>
      <vt:lpstr>Where to Place Images in Your Code</vt:lpstr>
      <vt:lpstr>PowerPoint 演示文稿</vt:lpstr>
      <vt:lpstr>PowerPoint 演示文稿</vt:lpstr>
      <vt:lpstr>Questions？</vt:lpstr>
      <vt:lpstr>PowerPoint 演示文稿</vt:lpstr>
      <vt:lpstr>Questions？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LeHui</dc:creator>
  <cp:lastModifiedBy>乐慧</cp:lastModifiedBy>
  <cp:revision>64</cp:revision>
  <dcterms:created xsi:type="dcterms:W3CDTF">2023-08-09T12:44:00Z</dcterms:created>
  <dcterms:modified xsi:type="dcterms:W3CDTF">2025-09-15T08:33:48Z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2052-12.1.0.21171</vt:lpwstr>
  </property>
</Properties>
</file>