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handoutMasterIdLst>
    <p:handoutMasterId r:id="rId24"/>
  </p:handoutMasterIdLst>
  <p:sldIdLst>
    <p:sldId id="256" r:id="rId3"/>
    <p:sldId id="296" r:id="rId4"/>
    <p:sldId id="295" r:id="rId5"/>
    <p:sldId id="298" r:id="rId6"/>
    <p:sldId id="297" r:id="rId7"/>
    <p:sldId id="299" r:id="rId8"/>
    <p:sldId id="300" r:id="rId9"/>
    <p:sldId id="301" r:id="rId10"/>
    <p:sldId id="302" r:id="rId11"/>
    <p:sldId id="303" r:id="rId12"/>
    <p:sldId id="304" r:id="rId13"/>
    <p:sldId id="305" r:id="rId14"/>
    <p:sldId id="306" r:id="rId15"/>
    <p:sldId id="308" r:id="rId16"/>
    <p:sldId id="307" r:id="rId17"/>
    <p:sldId id="309" r:id="rId18"/>
    <p:sldId id="310" r:id="rId19"/>
    <p:sldId id="290" r:id="rId20"/>
    <p:sldId id="292" r:id="rId21"/>
    <p:sldId id="31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2025/9/28 Sunday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2025/9/28 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slideMaster" Target="../slideMasters/slideMaster2.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Master" Target="../slideMasters/slideMaster2.xml"/><Relationship Id="rId5" Type="http://schemas.openxmlformats.org/officeDocument/2006/relationships/tags" Target="../tags/tag31.xml"/><Relationship Id="rId4"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slideMaster" Target="../slideMasters/slideMaster2.xml"/><Relationship Id="rId4" Type="http://schemas.openxmlformats.org/officeDocument/2006/relationships/tags" Target="../tags/tag35.xml"/><Relationship Id="rId9" Type="http://schemas.openxmlformats.org/officeDocument/2006/relationships/tags" Target="../tags/tag40.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slideMaster" Target="../slideMasters/slideMaster2.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 Type="http://schemas.openxmlformats.org/officeDocument/2006/relationships/tags" Target="../tags/tag42.xml"/><Relationship Id="rId16" Type="http://schemas.openxmlformats.org/officeDocument/2006/relationships/tags" Target="../tags/tag56.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Master" Target="../slideMasters/slideMaster2.xml"/><Relationship Id="rId4" Type="http://schemas.openxmlformats.org/officeDocument/2006/relationships/tags" Target="../tags/tag7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Master" Target="../slideMasters/slideMaster2.xml"/><Relationship Id="rId4" Type="http://schemas.openxmlformats.org/officeDocument/2006/relationships/tags" Target="../tags/tag8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Master" Target="../slideMasters/slideMaster2.xml"/><Relationship Id="rId5" Type="http://schemas.openxmlformats.org/officeDocument/2006/relationships/tags" Target="../tags/tag87.xml"/><Relationship Id="rId4" Type="http://schemas.openxmlformats.org/officeDocument/2006/relationships/tags" Target="../tags/tag8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slideMaster" Target="../slideMasters/slideMaster2.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 Type="http://schemas.openxmlformats.org/officeDocument/2006/relationships/tags" Target="../tags/tag89.xml"/><Relationship Id="rId16" Type="http://schemas.openxmlformats.org/officeDocument/2006/relationships/tags" Target="../tags/tag103.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5" name="任意多边形: 形状 14"/>
          <p:cNvSpPr/>
          <p:nvPr>
            <p:custDataLst>
              <p:tags r:id="rId1"/>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5"/>
          <p:cNvSpPr/>
          <p:nvPr>
            <p:custDataLst>
              <p:tags r:id="rId2"/>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6"/>
          <p:cNvSpPr/>
          <p:nvPr>
            <p:custDataLst>
              <p:tags r:id="rId3"/>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25"/>
          <p:cNvSpPr/>
          <p:nvPr>
            <p:custDataLst>
              <p:tags r:id="rId4"/>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28" name="任意多边形: 形状 27"/>
          <p:cNvSpPr/>
          <p:nvPr>
            <p:custDataLst>
              <p:tags r:id="rId5"/>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29" name="任意多边形: 形状 28"/>
          <p:cNvSpPr/>
          <p:nvPr>
            <p:custDataLst>
              <p:tags r:id="rId6"/>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0" name="任意多边形: 形状 29"/>
          <p:cNvSpPr/>
          <p:nvPr>
            <p:custDataLst>
              <p:tags r:id="rId7"/>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2225" cap="flat">
            <a:solidFill>
              <a:schemeClr val="accent1">
                <a:alpha val="75000"/>
              </a:schemeClr>
            </a:solidFill>
            <a:prstDash val="solid"/>
            <a:miter/>
          </a:ln>
        </p:spPr>
        <p:txBody>
          <a:bodyPr rtlCol="0" anchor="ctr"/>
          <a:lstStyle/>
          <a:p>
            <a:endParaRPr lang="zh-CN" altLang="en-US"/>
          </a:p>
        </p:txBody>
      </p:sp>
      <p:sp>
        <p:nvSpPr>
          <p:cNvPr id="32" name="任意多边形: 形状 31"/>
          <p:cNvSpPr/>
          <p:nvPr>
            <p:custDataLst>
              <p:tags r:id="rId8"/>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33" name="任意多边形: 形状 32"/>
          <p:cNvSpPr/>
          <p:nvPr>
            <p:custDataLst>
              <p:tags r:id="rId9"/>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34" name="任意多边形: 形状 33"/>
          <p:cNvSpPr/>
          <p:nvPr>
            <p:custDataLst>
              <p:tags r:id="rId10"/>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solidFill>
            <a:schemeClr val="bg2"/>
          </a:solid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2" name="标题 1"/>
          <p:cNvSpPr>
            <a:spLocks noGrp="1"/>
          </p:cNvSpPr>
          <p:nvPr>
            <p:ph type="ctrTitle"/>
            <p:custDataLst>
              <p:tags r:id="rId11"/>
            </p:custDataLst>
          </p:nvPr>
        </p:nvSpPr>
        <p:spPr>
          <a:xfrm>
            <a:off x="1698625" y="2019935"/>
            <a:ext cx="5642610" cy="2793365"/>
          </a:xfrm>
        </p:spPr>
        <p:txBody>
          <a:bodyPr wrap="square" anchor="ctr">
            <a:normAutofit/>
          </a:bodyPr>
          <a:lstStyle>
            <a:lvl1pPr algn="l">
              <a:lnSpc>
                <a:spcPct val="100000"/>
              </a:lnSpc>
              <a:defRPr sz="5400">
                <a:solidFill>
                  <a:schemeClr val="accent1"/>
                </a:solidFill>
              </a:defRPr>
            </a:lvl1pPr>
          </a:lstStyle>
          <a:p>
            <a:r>
              <a:rPr lang="zh-CN" dirty="0"/>
              <a:t>单击此处编辑母版标题样式</a:t>
            </a:r>
          </a:p>
        </p:txBody>
      </p:sp>
      <p:sp>
        <p:nvSpPr>
          <p:cNvPr id="4" name="日期占位符 3"/>
          <p:cNvSpPr>
            <a:spLocks noGrp="1"/>
          </p:cNvSpPr>
          <p:nvPr>
            <p:ph type="dt" sz="half" idx="10"/>
            <p:custDataLst>
              <p:tags r:id="rId12"/>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5" name="页脚占位符 4"/>
          <p:cNvSpPr>
            <a:spLocks noGrp="1"/>
          </p:cNvSpPr>
          <p:nvPr>
            <p:ph type="ftr" sz="quarter" idx="11"/>
            <p:custDataLst>
              <p:tags r:id="rId13"/>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4"/>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p:ph type="body" sz="quarter" idx="13" hasCustomPrompt="1"/>
            <p:custDataLst>
              <p:tags r:id="rId15"/>
            </p:custDataLst>
          </p:nvPr>
        </p:nvSpPr>
        <p:spPr>
          <a:xfrm>
            <a:off x="1696233" y="1250330"/>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公司名</a:t>
            </a:r>
          </a:p>
        </p:txBody>
      </p:sp>
      <p:sp>
        <p:nvSpPr>
          <p:cNvPr id="24" name="署名占位符 10"/>
          <p:cNvSpPr>
            <a:spLocks noGrp="1"/>
          </p:cNvSpPr>
          <p:nvPr>
            <p:ph type="body" sz="quarter" idx="17" hasCustomPrompt="1"/>
            <p:custDataLst>
              <p:tags r:id="rId16"/>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lvl1pPr>
              <a:defRPr>
                <a:solidFill>
                  <a:schemeClr val="accent1"/>
                </a:solidFill>
              </a:defRPr>
            </a:lvl1p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964855" y="2419699"/>
            <a:ext cx="1501831" cy="2042097"/>
          </a:xfrm>
        </p:spPr>
        <p:txBody>
          <a:bodyPr vert="eaVert" wrap="square" anchor="ctr">
            <a:normAutofit/>
          </a:bodyPr>
          <a:lstStyle>
            <a:lvl1pPr algn="ctr">
              <a:defRPr sz="6600">
                <a:solidFill>
                  <a:schemeClr val="accent1"/>
                </a:solidFill>
              </a:defRPr>
            </a:lvl1pPr>
          </a:lstStyle>
          <a:p>
            <a:r>
              <a:rPr lang="zh-CN" altLang="en-US" dirty="0"/>
              <a:t>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6" name="矩形 5"/>
          <p:cNvSpPr/>
          <p:nvPr>
            <p:custDataLst>
              <p:tags r:id="rId5"/>
            </p:custDataLst>
          </p:nvPr>
        </p:nvSpPr>
        <p:spPr>
          <a:xfrm>
            <a:off x="3245485" y="380365"/>
            <a:ext cx="8536305" cy="6120130"/>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10" name="矩形 9"/>
          <p:cNvSpPr/>
          <p:nvPr>
            <p:custDataLst>
              <p:tags r:id="rId6"/>
            </p:custDataLst>
          </p:nvPr>
        </p:nvSpPr>
        <p:spPr>
          <a:xfrm>
            <a:off x="407035" y="379730"/>
            <a:ext cx="2617470" cy="6122035"/>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12" name="任意多边形: 形状 11"/>
          <p:cNvSpPr/>
          <p:nvPr>
            <p:custDataLst>
              <p:tags r:id="rId7"/>
            </p:custDataLst>
          </p:nvPr>
        </p:nvSpPr>
        <p:spPr>
          <a:xfrm flipH="1">
            <a:off x="10976610" y="1824355"/>
            <a:ext cx="1041400" cy="104140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p:nvSpPr>
          <p:cNvPr id="13" name="任意多边形: 形状 12"/>
          <p:cNvSpPr/>
          <p:nvPr>
            <p:custDataLst>
              <p:tags r:id="rId8"/>
            </p:custDataLst>
          </p:nvPr>
        </p:nvSpPr>
        <p:spPr>
          <a:xfrm flipH="1">
            <a:off x="11791950" y="1847215"/>
            <a:ext cx="309245" cy="51816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solidFill>
            <a:schemeClr val="bg2"/>
          </a:solidFill>
          <a:ln w="6400" cap="flat">
            <a:noFill/>
            <a:prstDash val="solid"/>
            <a:miter/>
          </a:ln>
        </p:spPr>
        <p:txBody>
          <a:bodyPr rtlCol="0" anchor="ctr"/>
          <a:lstStyle/>
          <a:p>
            <a:endParaRPr lang="zh-CN" altLang="en-US" dirty="0"/>
          </a:p>
        </p:txBody>
      </p:sp>
      <p:sp useBgFill="1">
        <p:nvSpPr>
          <p:cNvPr id="14" name="任意多边形: 形状 13"/>
          <p:cNvSpPr/>
          <p:nvPr>
            <p:custDataLst>
              <p:tags r:id="rId9"/>
            </p:custDataLst>
          </p:nvPr>
        </p:nvSpPr>
        <p:spPr>
          <a:xfrm flipH="1">
            <a:off x="11931015" y="2345055"/>
            <a:ext cx="170815" cy="84455"/>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ln w="25601" cap="flat">
            <a:solidFill>
              <a:schemeClr val="accent1">
                <a:alpha val="60000"/>
              </a:schemeClr>
            </a:solidFill>
            <a:prstDash val="solid"/>
            <a:miter/>
          </a:ln>
        </p:spPr>
        <p:txBody>
          <a:bodyPr rtlCol="0" anchor="ct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useBgFill="1">
        <p:nvSpPr>
          <p:cNvPr id="11" name="任意多边形: 形状 10"/>
          <p:cNvSpPr/>
          <p:nvPr>
            <p:custDataLst>
              <p:tags r:id="rId1"/>
            </p:custDataLst>
          </p:nvPr>
        </p:nvSpPr>
        <p:spPr>
          <a:xfrm>
            <a:off x="4616450" y="2002155"/>
            <a:ext cx="2938145" cy="94107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任意多边形: 形状 11"/>
          <p:cNvSpPr/>
          <p:nvPr>
            <p:custDataLst>
              <p:tags r:id="rId2"/>
            </p:custDataLst>
          </p:nvPr>
        </p:nvSpPr>
        <p:spPr>
          <a:xfrm>
            <a:off x="4576445" y="196532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3" name="任意多边形: 形状 12"/>
          <p:cNvSpPr/>
          <p:nvPr>
            <p:custDataLst>
              <p:tags r:id="rId3"/>
            </p:custDataLst>
          </p:nvPr>
        </p:nvSpPr>
        <p:spPr>
          <a:xfrm>
            <a:off x="4576445" y="289623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4" name="任意多边形: 形状 13"/>
          <p:cNvSpPr/>
          <p:nvPr>
            <p:custDataLst>
              <p:tags r:id="rId4"/>
            </p:custDataLst>
          </p:nvPr>
        </p:nvSpPr>
        <p:spPr>
          <a:xfrm>
            <a:off x="7518400" y="197485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5" name="任意多边形: 形状 14"/>
          <p:cNvSpPr/>
          <p:nvPr>
            <p:custDataLst>
              <p:tags r:id="rId5"/>
            </p:custDataLst>
          </p:nvPr>
        </p:nvSpPr>
        <p:spPr>
          <a:xfrm>
            <a:off x="7518400" y="290576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6" name="任意多边形: 形状 15"/>
          <p:cNvSpPr/>
          <p:nvPr>
            <p:custDataLst>
              <p:tags r:id="rId6"/>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18" name="任意多边形: 形状 17"/>
          <p:cNvSpPr/>
          <p:nvPr>
            <p:custDataLst>
              <p:tags r:id="rId7"/>
            </p:custDataLst>
          </p:nvPr>
        </p:nvSpPr>
        <p:spPr>
          <a:xfrm>
            <a:off x="231775" y="1906270"/>
            <a:ext cx="753110" cy="75311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useBgFill="1">
        <p:nvSpPr>
          <p:cNvPr id="19" name="任意多边形: 形状 18"/>
          <p:cNvSpPr/>
          <p:nvPr>
            <p:custDataLst>
              <p:tags r:id="rId8"/>
            </p:custDataLst>
          </p:nvPr>
        </p:nvSpPr>
        <p:spPr>
          <a:xfrm>
            <a:off x="94615" y="1922780"/>
            <a:ext cx="300355" cy="37465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20" name="任意多边形: 形状 19"/>
          <p:cNvSpPr/>
          <p:nvPr>
            <p:custDataLst>
              <p:tags r:id="rId9"/>
            </p:custDataLst>
          </p:nvPr>
        </p:nvSpPr>
        <p:spPr>
          <a:xfrm>
            <a:off x="170815" y="2282825"/>
            <a:ext cx="123825" cy="6096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5601" cap="flat">
            <a:solidFill>
              <a:schemeClr val="accent1">
                <a:alpha val="60000"/>
              </a:schemeClr>
            </a:solidFill>
            <a:prstDash val="solid"/>
            <a:miter/>
          </a:ln>
        </p:spPr>
        <p:txBody>
          <a:bodyPr rtlCol="0" anchor="ctr"/>
          <a:lstStyle/>
          <a:p>
            <a:endParaRPr lang="zh-CN" altLang="en-US"/>
          </a:p>
        </p:txBody>
      </p:sp>
      <p:sp>
        <p:nvSpPr>
          <p:cNvPr id="22" name="任意多边形: 形状 21"/>
          <p:cNvSpPr/>
          <p:nvPr>
            <p:custDataLst>
              <p:tags r:id="rId10"/>
            </p:custDataLst>
          </p:nvPr>
        </p:nvSpPr>
        <p:spPr>
          <a:xfrm rot="20146393">
            <a:off x="11054080" y="5657215"/>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useBgFill="1">
        <p:nvSpPr>
          <p:cNvPr id="23" name="任意多边形: 形状 22"/>
          <p:cNvSpPr/>
          <p:nvPr>
            <p:custDataLst>
              <p:tags r:id="rId11"/>
            </p:custDataLst>
          </p:nvPr>
        </p:nvSpPr>
        <p:spPr>
          <a:xfrm rot="1814371">
            <a:off x="11751310" y="5422265"/>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useBgFill="1">
        <p:nvSpPr>
          <p:cNvPr id="24" name="任意多边形: 形状 23"/>
          <p:cNvSpPr/>
          <p:nvPr>
            <p:custDataLst>
              <p:tags r:id="rId12"/>
            </p:custDataLst>
          </p:nvPr>
        </p:nvSpPr>
        <p:spPr>
          <a:xfrm rot="1814371">
            <a:off x="11164570" y="642874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title"/>
            <p:custDataLst>
              <p:tags r:id="rId13"/>
            </p:custDataLst>
          </p:nvPr>
        </p:nvSpPr>
        <p:spPr>
          <a:xfrm>
            <a:off x="1526400" y="3034854"/>
            <a:ext cx="9144000" cy="1152000"/>
          </a:xfrm>
        </p:spPr>
        <p:txBody>
          <a:bodyPr wrap="square" anchor="b">
            <a:normAutofit/>
          </a:bodyPr>
          <a:lstStyle>
            <a:lvl1pPr algn="ctr">
              <a:defRPr sz="5400">
                <a:solidFill>
                  <a:schemeClr val="accent1"/>
                </a:solidFill>
              </a:defRPr>
            </a:lvl1pPr>
          </a:lstStyle>
          <a:p>
            <a:r>
              <a:rPr lang="zh-CN" altLang="en-US" dirty="0"/>
              <a:t>单击此处编辑母版标题样式</a:t>
            </a:r>
          </a:p>
        </p:txBody>
      </p:sp>
      <p:sp>
        <p:nvSpPr>
          <p:cNvPr id="3" name="文本占位符 2"/>
          <p:cNvSpPr>
            <a:spLocks noGrp="1"/>
          </p:cNvSpPr>
          <p:nvPr>
            <p:ph type="body" idx="1" hasCustomPrompt="1"/>
            <p:custDataLst>
              <p:tags r:id="rId14"/>
            </p:custDataLst>
          </p:nvPr>
        </p:nvSpPr>
        <p:spPr>
          <a:xfrm>
            <a:off x="1526400" y="4294854"/>
            <a:ext cx="9144000" cy="936000"/>
          </a:xfrm>
        </p:spPr>
        <p:txBody>
          <a:bodyPr wrap="square">
            <a:normAutofit/>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p>
        </p:txBody>
      </p:sp>
      <p:sp>
        <p:nvSpPr>
          <p:cNvPr id="8" name="节编号 3"/>
          <p:cNvSpPr>
            <a:spLocks noGrp="1"/>
          </p:cNvSpPr>
          <p:nvPr>
            <p:ph type="body" sz="quarter" idx="13" hasCustomPrompt="1"/>
            <p:custDataLst>
              <p:tags r:id="rId15"/>
            </p:custDataLst>
          </p:nvPr>
        </p:nvSpPr>
        <p:spPr>
          <a:xfrm>
            <a:off x="4616607" y="2002070"/>
            <a:ext cx="2938425" cy="940883"/>
          </a:xfrm>
        </p:spPr>
        <p:txBody>
          <a:bodyPr wrap="none" anchor="ctr">
            <a:normAutofit/>
          </a:bodyPr>
          <a:lstStyle>
            <a:lvl1pPr marL="0" indent="0" algn="ctr">
              <a:buNone/>
              <a:defRPr sz="4400" b="1">
                <a:solidFill>
                  <a:schemeClr val="accent1"/>
                </a:solidFill>
              </a:defRPr>
            </a:lvl1pPr>
          </a:lstStyle>
          <a:p>
            <a:pPr lvl="0"/>
            <a:r>
              <a:rPr lang="zh-CN" altLang="en-US" dirty="0"/>
              <a:t>节编号</a:t>
            </a:r>
          </a:p>
        </p:txBody>
      </p:sp>
      <p:sp>
        <p:nvSpPr>
          <p:cNvPr id="4" name="日期占位符 4"/>
          <p:cNvSpPr>
            <a:spLocks noGrp="1"/>
          </p:cNvSpPr>
          <p:nvPr>
            <p:ph type="dt" sz="half" idx="10"/>
            <p:custDataLst>
              <p:tags r:id="rId16"/>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5" name="页脚占位符 5"/>
          <p:cNvSpPr>
            <a:spLocks noGrp="1"/>
          </p:cNvSpPr>
          <p:nvPr>
            <p:ph type="ftr" sz="quarter" idx="11"/>
            <p:custDataLst>
              <p:tags r:id="rId17"/>
            </p:custDataLst>
          </p:nvPr>
        </p:nvSpPr>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2025/9/28 Sunday</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5" name="任意多边形: 形状 133"/>
          <p:cNvSpPr/>
          <p:nvPr>
            <p:custDataLst>
              <p:tags r:id="rId1"/>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34"/>
          <p:cNvSpPr/>
          <p:nvPr>
            <p:custDataLst>
              <p:tags r:id="rId2"/>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35"/>
          <p:cNvSpPr/>
          <p:nvPr>
            <p:custDataLst>
              <p:tags r:id="rId3"/>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106"/>
          <p:cNvSpPr/>
          <p:nvPr>
            <p:custDataLst>
              <p:tags r:id="rId4"/>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p:nvSpPr>
          <p:cNvPr id="28" name="任意多边形: 形状 27"/>
          <p:cNvSpPr/>
          <p:nvPr>
            <p:custDataLst>
              <p:tags r:id="rId5"/>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29" name="任意多边形: 形状 28"/>
          <p:cNvSpPr/>
          <p:nvPr>
            <p:custDataLst>
              <p:tags r:id="rId6"/>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0" name="任意多边形: 形状 29"/>
          <p:cNvSpPr/>
          <p:nvPr>
            <p:custDataLst>
              <p:tags r:id="rId7"/>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2" name="任意多边形: 形状 38"/>
          <p:cNvSpPr/>
          <p:nvPr>
            <p:custDataLst>
              <p:tags r:id="rId8"/>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33" name="任意多边形: 形状 39"/>
          <p:cNvSpPr/>
          <p:nvPr>
            <p:custDataLst>
              <p:tags r:id="rId9"/>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4" name="任意多边形: 形状 40"/>
          <p:cNvSpPr/>
          <p:nvPr>
            <p:custDataLst>
              <p:tags r:id="rId10"/>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noFill/>
          <a:ln w="22225"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ctrTitle" hasCustomPrompt="1"/>
            <p:custDataLst>
              <p:tags r:id="rId11"/>
            </p:custDataLst>
          </p:nvPr>
        </p:nvSpPr>
        <p:spPr>
          <a:xfrm>
            <a:off x="1749777" y="3214516"/>
            <a:ext cx="5915302" cy="1078138"/>
          </a:xfrm>
        </p:spPr>
        <p:txBody>
          <a:bodyPr wrap="square" anchor="t">
            <a:normAutofit/>
          </a:bodyPr>
          <a:lstStyle>
            <a:lvl1pPr algn="l">
              <a:lnSpc>
                <a:spcPct val="100000"/>
              </a:lnSpc>
              <a:defRPr sz="6000">
                <a:solidFill>
                  <a:schemeClr val="accent1"/>
                </a:solidFill>
              </a:defRPr>
            </a:lvl1pPr>
          </a:lstStyle>
          <a:p>
            <a:r>
              <a:rPr lang="zh-CN" altLang="en-US" dirty="0"/>
              <a:t>编辑母版标题</a:t>
            </a:r>
          </a:p>
        </p:txBody>
      </p:sp>
      <p:sp>
        <p:nvSpPr>
          <p:cNvPr id="3" name="副标题 2"/>
          <p:cNvSpPr>
            <a:spLocks noGrp="1"/>
          </p:cNvSpPr>
          <p:nvPr>
            <p:ph type="subTitle" idx="1" hasCustomPrompt="1"/>
            <p:custDataLst>
              <p:tags r:id="rId12"/>
            </p:custDataLst>
          </p:nvPr>
        </p:nvSpPr>
        <p:spPr>
          <a:xfrm>
            <a:off x="1749777" y="2239604"/>
            <a:ext cx="5915302" cy="832092"/>
          </a:xfrm>
        </p:spPr>
        <p:txBody>
          <a:bodyPr wrap="square" anchor="b">
            <a:normAutofit/>
          </a:bodyPr>
          <a:lstStyle>
            <a:lvl1pPr marL="0" indent="0" algn="l">
              <a:lnSpc>
                <a:spcPct val="100000"/>
              </a:lnSpc>
              <a:buNone/>
              <a:defRPr sz="4000" b="1">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13"/>
            </p:custDataLst>
          </p:nvPr>
        </p:nvSpPr>
        <p:spPr/>
        <p:txBody>
          <a:bodyPr wrap="square">
            <a:normAutofit/>
          </a:bodyPr>
          <a:lstStyle/>
          <a:p>
            <a:fld id="{5592522B-0F24-4480-B9DD-A9474A6880D6}" type="datetimeFigureOut">
              <a:rPr lang="zh-CN" altLang="en-US" smtClean="0"/>
              <a:t>2025/9/28 Sunday</a:t>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p:ph type="body" sz="quarter" idx="13" hasCustomPrompt="1"/>
            <p:custDataLst>
              <p:tags r:id="rId16"/>
            </p:custDataLst>
          </p:nvPr>
        </p:nvSpPr>
        <p:spPr>
          <a:xfrm>
            <a:off x="1749777" y="1132095"/>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a:t>
            </a:r>
          </a:p>
        </p:txBody>
      </p:sp>
      <p:sp>
        <p:nvSpPr>
          <p:cNvPr id="24" name="署名占位符 10"/>
          <p:cNvSpPr>
            <a:spLocks noGrp="1"/>
          </p:cNvSpPr>
          <p:nvPr>
            <p:ph type="body" sz="quarter" idx="17" hasCustomPrompt="1"/>
            <p:custDataLst>
              <p:tags r:id="rId17"/>
            </p:custDataLst>
          </p:nvPr>
        </p:nvSpPr>
        <p:spPr>
          <a:xfrm>
            <a:off x="1750060" y="5038090"/>
            <a:ext cx="2879090"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2025/9/28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21" Type="http://schemas.openxmlformats.org/officeDocument/2006/relationships/tags" Target="../tags/tag9.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19" Type="http://schemas.openxmlformats.org/officeDocument/2006/relationships/tags" Target="../tags/tag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 Id="rId22"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2025/9/28 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 name="图形 7"/>
          <p:cNvGrpSpPr/>
          <p:nvPr>
            <p:custDataLst>
              <p:tags r:id="rId13"/>
            </p:custDataLst>
          </p:nvPr>
        </p:nvGrpSpPr>
        <p:grpSpPr>
          <a:xfrm flipH="1">
            <a:off x="10695940" y="391160"/>
            <a:ext cx="1125461" cy="1041400"/>
            <a:chOff x="374327" y="-3935993"/>
            <a:chExt cx="899363" cy="832092"/>
          </a:xfrm>
          <a:solidFill>
            <a:schemeClr val="bg2"/>
          </a:solidFill>
        </p:grpSpPr>
        <p:sp useBgFill="1">
          <p:nvSpPr>
            <p:cNvPr id="12" name="任意多边形: 形状 11"/>
            <p:cNvSpPr/>
            <p:nvPr>
              <p:custDataLst>
                <p:tags r:id="rId20"/>
              </p:custDataLst>
            </p:nvPr>
          </p:nvSpPr>
          <p:spPr>
            <a:xfrm>
              <a:off x="441598" y="-3935993"/>
              <a:ext cx="832092" cy="832092"/>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8000"/>
                </a:schemeClr>
              </a:solidFill>
              <a:prstDash val="solid"/>
              <a:miter/>
            </a:ln>
          </p:spPr>
          <p:txBody>
            <a:bodyPr rtlCol="0" anchor="ctr"/>
            <a:lstStyle/>
            <a:p>
              <a:endParaRPr lang="zh-CN" altLang="en-US" dirty="0"/>
            </a:p>
          </p:txBody>
        </p:sp>
        <p:sp useBgFill="1">
          <p:nvSpPr>
            <p:cNvPr id="13" name="任意多边形: 形状 12"/>
            <p:cNvSpPr/>
            <p:nvPr>
              <p:custDataLst>
                <p:tags r:id="rId21"/>
              </p:custDataLst>
            </p:nvPr>
          </p:nvSpPr>
          <p:spPr>
            <a:xfrm>
              <a:off x="375027" y="-3917728"/>
              <a:ext cx="247120" cy="414017"/>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14" name="任意多边形: 形状 13"/>
            <p:cNvSpPr/>
            <p:nvPr>
              <p:custDataLst>
                <p:tags r:id="rId22"/>
              </p:custDataLst>
            </p:nvPr>
          </p:nvSpPr>
          <p:spPr>
            <a:xfrm>
              <a:off x="374327" y="-3519947"/>
              <a:ext cx="136591" cy="67271"/>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grpFill/>
            <a:ln w="25601" cap="flat">
              <a:solidFill>
                <a:schemeClr val="accent1">
                  <a:alpha val="8000"/>
                </a:schemeClr>
              </a:solidFill>
              <a:prstDash val="solid"/>
              <a:miter/>
            </a:ln>
          </p:spPr>
          <p:txBody>
            <a:bodyPr rtlCol="0" anchor="ctr"/>
            <a:lstStyle/>
            <a:p>
              <a:endParaRPr lang="zh-CN" altLang="en-US"/>
            </a:p>
          </p:txBody>
        </p:sp>
      </p:grpSp>
      <p:sp>
        <p:nvSpPr>
          <p:cNvPr id="2" name="标题占位符 1"/>
          <p:cNvSpPr>
            <a:spLocks noGrp="1"/>
          </p:cNvSpPr>
          <p:nvPr>
            <p:ph type="title"/>
            <p:custDataLst>
              <p:tags r:id="rId14"/>
            </p:custDataLst>
          </p:nvPr>
        </p:nvSpPr>
        <p:spPr>
          <a:xfrm>
            <a:off x="695960" y="3981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2025/9/28 Sunday</a:t>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7" name="KSO_TEMPLATE" hidden="1"/>
          <p:cNvSpPr/>
          <p:nvPr>
            <p:custDataLst>
              <p:tags r:id="rId19"/>
            </p:custDataLst>
          </p:nvPr>
        </p:nvSpPr>
        <p:spPr>
          <a:xfrm>
            <a:off x="0" y="0"/>
            <a:ext cx="0" cy="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compatLnSpc="1">
            <a:noAutofit/>
          </a:bodyPr>
          <a:lstStyle/>
          <a:p>
            <a:pPr lvl="0" algn="ctr">
              <a:buClrTx/>
              <a:buSzTx/>
              <a:buFontTx/>
            </a:pPr>
            <a:endParaRPr lang="zh-CN" altLang="en-US">
              <a:sym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12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2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2"/>
            </p:custDataLst>
          </p:nvPr>
        </p:nvSpPr>
        <p:spPr/>
        <p:txBody>
          <a:bodyPr/>
          <a:lstStyle/>
          <a:p>
            <a:r>
              <a:rPr lang="en-US" altLang="zh-CN" dirty="0"/>
              <a:t>HTML extra Tags</a:t>
            </a:r>
          </a:p>
        </p:txBody>
      </p:sp>
      <p:sp>
        <p:nvSpPr>
          <p:cNvPr id="10" name="署名"/>
          <p:cNvSpPr>
            <a:spLocks noGrp="1"/>
          </p:cNvSpPr>
          <p:nvPr>
            <p:custDataLst>
              <p:tags r:id="rId3"/>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vert="horz" wrap="square" lIns="0" tIns="0" rIns="0" bIns="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80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1">
                    <a:lumMod val="50000"/>
                  </a:schemeClr>
                </a:solidFill>
              </a:rPr>
              <a:t>ZhuHua</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Grouping Text &amp; Elements In a Block</a:t>
            </a:r>
          </a:p>
        </p:txBody>
      </p:sp>
      <p:sp>
        <p:nvSpPr>
          <p:cNvPr id="3" name="内容占位符 2"/>
          <p:cNvSpPr>
            <a:spLocks noGrp="1"/>
          </p:cNvSpPr>
          <p:nvPr>
            <p:ph idx="1"/>
          </p:nvPr>
        </p:nvSpPr>
        <p:spPr/>
        <p:txBody>
          <a:bodyPr/>
          <a:lstStyle/>
          <a:p>
            <a:r>
              <a:rPr lang="en-US" altLang="zh-CN"/>
              <a:t>The &lt;div&gt; element allows you to group a set of elements together in one block-level bo . </a:t>
            </a:r>
          </a:p>
          <a:p>
            <a:r>
              <a:rPr lang="en-US" altLang="zh-CN"/>
              <a:t>For e ample, you might create a &lt;div&gt; element to contain all of the elements for the header of your site (the logo and the navigation), or you might create a &lt;div&gt; element to contain comments from visitors.</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Grouping Text &amp; Elements Inline</a:t>
            </a:r>
          </a:p>
        </p:txBody>
      </p:sp>
      <p:sp>
        <p:nvSpPr>
          <p:cNvPr id="3" name="内容占位符 2"/>
          <p:cNvSpPr>
            <a:spLocks noGrp="1"/>
          </p:cNvSpPr>
          <p:nvPr>
            <p:ph idx="1"/>
          </p:nvPr>
        </p:nvSpPr>
        <p:spPr/>
        <p:txBody>
          <a:bodyPr/>
          <a:lstStyle/>
          <a:p>
            <a:r>
              <a:rPr lang="en-US" altLang="zh-CN" dirty="0"/>
              <a:t>The &lt;span&gt; element acts like an inline equivalent of the &lt;div&gt; element. </a:t>
            </a:r>
          </a:p>
          <a:p>
            <a:r>
              <a:rPr lang="en-US" altLang="zh-CN" dirty="0"/>
              <a:t>It is used to either: </a:t>
            </a:r>
          </a:p>
          <a:p>
            <a:r>
              <a:rPr lang="en-US" altLang="zh-CN" dirty="0"/>
              <a:t>1. Contain a section </a:t>
            </a:r>
            <a:r>
              <a:rPr lang="en-US" altLang="zh-CN"/>
              <a:t>of text </a:t>
            </a:r>
            <a:r>
              <a:rPr lang="en-US" altLang="zh-CN" dirty="0"/>
              <a:t>where there is no other suitable element to differentiate it from its surrounding text </a:t>
            </a:r>
          </a:p>
          <a:p>
            <a:r>
              <a:rPr lang="en-US" altLang="zh-CN" dirty="0"/>
              <a:t>2. Contain a number of inline elements The most common reason why people use &lt;span&gt; elements is so that they can control the appearance of the content of these elements using CSS. </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IFrames</a:t>
            </a:r>
          </a:p>
        </p:txBody>
      </p:sp>
      <p:sp>
        <p:nvSpPr>
          <p:cNvPr id="3" name="内容占位符 2"/>
          <p:cNvSpPr>
            <a:spLocks noGrp="1"/>
          </p:cNvSpPr>
          <p:nvPr>
            <p:ph idx="1"/>
          </p:nvPr>
        </p:nvSpPr>
        <p:spPr/>
        <p:txBody>
          <a:bodyPr>
            <a:normAutofit/>
          </a:bodyPr>
          <a:lstStyle/>
          <a:p>
            <a:r>
              <a:rPr lang="en-US" altLang="zh-CN"/>
              <a:t>An iframe is like a little window that has been cut into your page — and in that window you can see another page. </a:t>
            </a:r>
          </a:p>
          <a:p>
            <a:r>
              <a:rPr lang="en-US" altLang="zh-CN"/>
              <a:t>The term iframe is an abbreviation of inline frame. One common use of iframes (that you may have seen on various websites) is to embed a Google Map into a page. </a:t>
            </a:r>
          </a:p>
          <a:p>
            <a:r>
              <a:rPr lang="en-US" altLang="zh-CN"/>
              <a:t>The content of the iframe can be any html page (either located on the same server or anywhere else on the web).</a:t>
            </a:r>
          </a:p>
          <a:p>
            <a:r>
              <a:rPr lang="en-US" altLang="zh-CN"/>
              <a:t> &lt;iframe src="https://www.baidu.com/" title="Baidu" height="600p " width="600p "&gt;</a:t>
            </a:r>
          </a:p>
          <a:p>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Information About Your Pages</a:t>
            </a:r>
          </a:p>
        </p:txBody>
      </p:sp>
      <p:sp>
        <p:nvSpPr>
          <p:cNvPr id="3" name="内容占位符 2"/>
          <p:cNvSpPr>
            <a:spLocks noGrp="1"/>
          </p:cNvSpPr>
          <p:nvPr>
            <p:ph idx="1"/>
          </p:nvPr>
        </p:nvSpPr>
        <p:spPr/>
        <p:txBody>
          <a:bodyPr/>
          <a:lstStyle/>
          <a:p>
            <a:r>
              <a:rPr lang="en-US" altLang="zh-CN"/>
              <a:t>&lt;meta&gt; Defines metadata about an HTML document</a:t>
            </a:r>
          </a:p>
          <a:p>
            <a:r>
              <a:rPr lang="en-US" altLang="zh-CN"/>
              <a:t>&lt;meta&gt; tags always go inside the &lt;head&gt; element, and are typically used to specify character set, page description, keywords, author of the document, and viewport settings.</a:t>
            </a:r>
          </a:p>
          <a:p>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Information About Your Pages</a:t>
            </a:r>
            <a:endParaRPr lang="zh-CN" altLang="en-US"/>
          </a:p>
        </p:txBody>
      </p:sp>
      <p:sp>
        <p:nvSpPr>
          <p:cNvPr id="3" name="内容占位符 2"/>
          <p:cNvSpPr>
            <a:spLocks noGrp="1"/>
          </p:cNvSpPr>
          <p:nvPr>
            <p:ph idx="1"/>
          </p:nvPr>
        </p:nvSpPr>
        <p:spPr/>
        <p:txBody>
          <a:bodyPr>
            <a:normAutofit fontScale="85000" lnSpcReduction="10000"/>
          </a:bodyPr>
          <a:lstStyle/>
          <a:p>
            <a:r>
              <a:rPr lang="en-US" altLang="zh-CN" dirty="0"/>
              <a:t>Define keywords for search engines:</a:t>
            </a:r>
          </a:p>
          <a:p>
            <a:r>
              <a:rPr lang="en-US" altLang="zh-CN" dirty="0">
                <a:solidFill>
                  <a:srgbClr val="FF0000"/>
                </a:solidFill>
              </a:rPr>
              <a:t>&lt;meta name="keywords" content="HTML, CSS, JavaScript"&gt;</a:t>
            </a:r>
          </a:p>
          <a:p>
            <a:r>
              <a:rPr lang="en-US" altLang="zh-CN" dirty="0"/>
              <a:t>Define a description of your web page:</a:t>
            </a:r>
          </a:p>
          <a:p>
            <a:r>
              <a:rPr lang="en-US" altLang="zh-CN" dirty="0">
                <a:solidFill>
                  <a:srgbClr val="FF0000"/>
                </a:solidFill>
              </a:rPr>
              <a:t>&lt;meta name="description" content="Free Web tutorials for HTML and CSS"&gt;</a:t>
            </a:r>
          </a:p>
          <a:p>
            <a:r>
              <a:rPr lang="en-US" altLang="zh-CN" dirty="0"/>
              <a:t>Define the author of a page:</a:t>
            </a:r>
          </a:p>
          <a:p>
            <a:r>
              <a:rPr lang="en-US" altLang="zh-CN" dirty="0">
                <a:solidFill>
                  <a:srgbClr val="FF0000"/>
                </a:solidFill>
              </a:rPr>
              <a:t>&lt;meta name="author" content="John Doe"&gt;</a:t>
            </a:r>
          </a:p>
          <a:p>
            <a:r>
              <a:rPr lang="en-US" altLang="zh-CN" dirty="0"/>
              <a:t>Refresh document every 30 seconds:</a:t>
            </a:r>
          </a:p>
          <a:p>
            <a:r>
              <a:rPr lang="en-US" altLang="zh-CN" dirty="0">
                <a:solidFill>
                  <a:srgbClr val="FF0000"/>
                </a:solidFill>
              </a:rPr>
              <a:t>&lt;meta http-</a:t>
            </a:r>
            <a:r>
              <a:rPr lang="en-US" altLang="zh-CN" dirty="0" err="1">
                <a:solidFill>
                  <a:srgbClr val="FF0000"/>
                </a:solidFill>
              </a:rPr>
              <a:t>equiv</a:t>
            </a:r>
            <a:r>
              <a:rPr lang="en-US" altLang="zh-CN" dirty="0">
                <a:solidFill>
                  <a:srgbClr val="FF0000"/>
                </a:solidFill>
              </a:rPr>
              <a:t>="refresh" content="30"&gt;</a:t>
            </a:r>
          </a:p>
          <a:p>
            <a:r>
              <a:rPr lang="en-US" altLang="zh-CN" dirty="0"/>
              <a:t>Setting the viewport to make your website look good on all devices:</a:t>
            </a:r>
          </a:p>
          <a:p>
            <a:r>
              <a:rPr lang="en-US" altLang="zh-CN" dirty="0">
                <a:solidFill>
                  <a:srgbClr val="FF0000"/>
                </a:solidFill>
              </a:rPr>
              <a:t>&lt;meta name="viewport" content="width=device-width, initial-scale=1.0"&gt;</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Escape Characters</a:t>
            </a:r>
          </a:p>
        </p:txBody>
      </p:sp>
      <p:sp>
        <p:nvSpPr>
          <p:cNvPr id="3" name="内容占位符 2"/>
          <p:cNvSpPr>
            <a:spLocks noGrp="1"/>
          </p:cNvSpPr>
          <p:nvPr>
            <p:ph idx="1"/>
          </p:nvPr>
        </p:nvSpPr>
        <p:spPr/>
        <p:txBody>
          <a:bodyPr>
            <a:normAutofit lnSpcReduction="10000"/>
          </a:bodyPr>
          <a:lstStyle/>
          <a:p>
            <a:r>
              <a:rPr lang="en-US" altLang="zh-CN" dirty="0"/>
              <a:t>There are some characters that are used in and reserved by HTML code. (For e ample, the left and right angled brackets.)</a:t>
            </a:r>
          </a:p>
          <a:p>
            <a:r>
              <a:rPr lang="en-US" altLang="zh-CN" dirty="0"/>
              <a:t>Therefore, if you want these characters to appear on your page you need to use what are termed "escape" characters (also known as escape codes or entity references). For e ample, to write a left angled bracket, you can use either &amp;</a:t>
            </a:r>
            <a:r>
              <a:rPr lang="en-US" altLang="zh-CN" dirty="0" err="1"/>
              <a:t>lt</a:t>
            </a:r>
            <a:r>
              <a:rPr lang="en-US" altLang="zh-CN" dirty="0"/>
              <a:t>; or &amp;#60;. For an ampersand, you can use either &amp;amp; or &amp;#38;. </a:t>
            </a:r>
          </a:p>
          <a:p>
            <a:r>
              <a:rPr lang="en-US" altLang="zh-CN" dirty="0"/>
              <a:t>There are also special codes that can be used to show symbols such as copyright and trademark, currency symbols, mathematical characters, and some punctuation marks. For e ample, if you want to include a copyright symbol on a web page you can use either &amp;copy; or &amp;#169;.</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Escape Characters</a:t>
            </a:r>
            <a:endParaRPr lang="zh-CN" altLang="en-US"/>
          </a:p>
        </p:txBody>
      </p:sp>
      <p:pic>
        <p:nvPicPr>
          <p:cNvPr id="4" name="内容占位符 3"/>
          <p:cNvPicPr>
            <a:picLocks noGrp="1" noChangeAspect="1"/>
          </p:cNvPicPr>
          <p:nvPr>
            <p:ph idx="1"/>
          </p:nvPr>
        </p:nvPicPr>
        <p:blipFill>
          <a:blip r:embed="rId3"/>
          <a:stretch>
            <a:fillRect/>
          </a:stretch>
        </p:blipFill>
        <p:spPr>
          <a:xfrm>
            <a:off x="695960" y="1118235"/>
            <a:ext cx="10645775" cy="561149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Escape Characters</a:t>
            </a:r>
            <a:endParaRPr lang="zh-CN" altLang="en-US"/>
          </a:p>
        </p:txBody>
      </p:sp>
      <p:pic>
        <p:nvPicPr>
          <p:cNvPr id="4" name="内容占位符 3"/>
          <p:cNvPicPr>
            <a:picLocks noGrp="1" noChangeAspect="1"/>
          </p:cNvPicPr>
          <p:nvPr>
            <p:ph idx="1"/>
          </p:nvPr>
        </p:nvPicPr>
        <p:blipFill>
          <a:blip r:embed="rId3"/>
          <a:stretch>
            <a:fillRect/>
          </a:stretch>
        </p:blipFill>
        <p:spPr>
          <a:xfrm>
            <a:off x="2752725" y="1350645"/>
            <a:ext cx="6932295" cy="482981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3" name="内容占位符 2"/>
          <p:cNvSpPr>
            <a:spLocks noGrp="1"/>
          </p:cNvSpPr>
          <p:nvPr>
            <p:ph idx="1"/>
          </p:nvPr>
        </p:nvSpPr>
        <p:spPr/>
        <p:txBody>
          <a:bodyPr>
            <a:normAutofit fontScale="90000" lnSpcReduction="10000"/>
          </a:bodyPr>
          <a:lstStyle/>
          <a:p>
            <a:r>
              <a:rPr lang="en-US" altLang="zh-CN" dirty="0"/>
              <a:t>DOCTYPES  tell browsers which version of HTML you are using. </a:t>
            </a:r>
          </a:p>
          <a:p>
            <a:r>
              <a:rPr lang="en-US" altLang="zh-CN" dirty="0"/>
              <a:t>You can add comments to your code between the   &lt;!-- and --&gt; markers. </a:t>
            </a:r>
          </a:p>
          <a:p>
            <a:r>
              <a:rPr lang="en-US" altLang="zh-CN" dirty="0"/>
              <a:t>The  id and class attributes allow you to identify particular elements. </a:t>
            </a:r>
          </a:p>
          <a:p>
            <a:r>
              <a:rPr lang="en-US" altLang="zh-CN" dirty="0"/>
              <a:t>The   &lt;div&gt; and &lt;span&gt; elements allow you to group block-level and inline elements together. </a:t>
            </a:r>
          </a:p>
          <a:p>
            <a:r>
              <a:rPr lang="en-US" altLang="zh-CN" dirty="0"/>
              <a:t>&lt;iframes&gt;   cut windows into your web pages through which other pages can be displayed. </a:t>
            </a:r>
          </a:p>
          <a:p>
            <a:r>
              <a:rPr lang="en-US" altLang="zh-CN" dirty="0"/>
              <a:t>The   &lt;meta&gt; tag allows you to supply all kinds of information about your web page. </a:t>
            </a:r>
          </a:p>
          <a:p>
            <a:r>
              <a:rPr lang="en-US" altLang="zh-CN" dirty="0"/>
              <a:t>Escape characters are used to include special   characters in your pages such as &lt;, &gt;, and </a:t>
            </a:r>
            <a:r>
              <a:rPr lang="en-US" altLang="en-US" dirty="0"/>
              <a:t>©</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Questions</a:t>
            </a:r>
            <a:r>
              <a:rPr lang="zh-CN" altLang="en-US"/>
              <a:t>？</a:t>
            </a:r>
          </a:p>
        </p:txBody>
      </p:sp>
      <p:sp>
        <p:nvSpPr>
          <p:cNvPr id="3" name="内容占位符 2"/>
          <p:cNvSpPr>
            <a:spLocks noGrp="1"/>
          </p:cNvSpPr>
          <p:nvPr>
            <p:ph idx="1"/>
          </p:nvPr>
        </p:nvSpPr>
        <p:spPr/>
        <p:txBody>
          <a:bodyPr>
            <a:normAutofit/>
          </a:bodyPr>
          <a:lstStyle/>
          <a:p>
            <a:pPr marL="0" indent="0">
              <a:buNone/>
            </a:pPr>
            <a:r>
              <a:rPr lang="en-US" altLang="zh-CN">
                <a:sym typeface="+mn-ea"/>
              </a:rPr>
              <a:t>You want a hyperlink to open in a new browser tab when a user clicks on it. Which attribute and value should you add to the &lt;a&gt; tag to achieve this?</a:t>
            </a:r>
            <a:endParaRPr lang="en-US" altLang="zh-CN"/>
          </a:p>
          <a:p>
            <a:pPr marL="457200" indent="-457200">
              <a:buFont typeface="+mj-lt"/>
              <a:buAutoNum type="alphaUcPeriod"/>
            </a:pPr>
            <a:r>
              <a:rPr lang="en-US" altLang="zh-CN"/>
              <a:t>&lt;-- This is a comment --&gt;</a:t>
            </a:r>
          </a:p>
          <a:p>
            <a:pPr marL="457200" indent="-457200">
              <a:buFont typeface="+mj-lt"/>
              <a:buAutoNum type="alphaUcPeriod"/>
            </a:pPr>
            <a:r>
              <a:rPr lang="en-US" altLang="zh-CN"/>
              <a:t>&lt;## This is a comment ##&gt;</a:t>
            </a:r>
          </a:p>
          <a:p>
            <a:pPr marL="457200" indent="-457200">
              <a:buFont typeface="+mj-lt"/>
              <a:buAutoNum type="alphaUcPeriod"/>
            </a:pPr>
            <a:r>
              <a:rPr lang="en-US" altLang="zh-CN"/>
              <a:t>&lt;--&gt; This is a comment &lt;/--&gt;</a:t>
            </a:r>
          </a:p>
          <a:p>
            <a:pPr marL="457200" indent="-457200">
              <a:buFont typeface="+mj-lt"/>
              <a:buAutoNum type="alphaUcPeriod"/>
            </a:pPr>
            <a:r>
              <a:rPr lang="en-US" altLang="zh-CN"/>
              <a:t>&lt;!-- This is a comment --&gt;</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The Evolution of HTML</a:t>
            </a:r>
            <a:endParaRPr lang="zh-CN" altLang="en-US"/>
          </a:p>
        </p:txBody>
      </p:sp>
      <p:sp>
        <p:nvSpPr>
          <p:cNvPr id="3" name="内容占位符 2"/>
          <p:cNvSpPr>
            <a:spLocks noGrp="1"/>
          </p:cNvSpPr>
          <p:nvPr>
            <p:ph idx="1"/>
          </p:nvPr>
        </p:nvSpPr>
        <p:spPr/>
        <p:txBody>
          <a:bodyPr/>
          <a:lstStyle/>
          <a:p>
            <a:r>
              <a:rPr lang="en-US" altLang="zh-CN"/>
              <a:t>HyperTe t Markup Language (HTML) was initially developed by Sir Tim Berners-Lee in late 1991. It was designed as a standard language for creating and formatting documents on the World Wide Web. All the web pages on the internet are made from HTML.</a:t>
            </a:r>
          </a:p>
          <a:p>
            <a:r>
              <a:rPr lang="en-US" altLang="zh-CN"/>
              <a:t>From 1990 to 1995, HTML underwent changes and e tensions, initially at CERN and then at the IETF. </a:t>
            </a:r>
            <a:r>
              <a:rPr lang="en-US" altLang="zh-CN">
                <a:solidFill>
                  <a:srgbClr val="FF0000"/>
                </a:solidFill>
              </a:rPr>
              <a:t>The World Wide Web Consortium</a:t>
            </a:r>
            <a:r>
              <a:rPr lang="en-US" altLang="zh-CN"/>
              <a:t> (W3C) became the new home for HTML development.</a:t>
            </a:r>
          </a:p>
          <a:p>
            <a:r>
              <a:rPr lang="en-US" altLang="zh-CN"/>
              <a:t>With the introduction of new versions of HTML, support for additional features was added, and the user e perience was enhanced. </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Questions</a:t>
            </a:r>
            <a:r>
              <a:rPr lang="zh-CN" altLang="en-US"/>
              <a:t>？</a:t>
            </a:r>
          </a:p>
        </p:txBody>
      </p:sp>
      <p:sp>
        <p:nvSpPr>
          <p:cNvPr id="3" name="内容占位符 2"/>
          <p:cNvSpPr>
            <a:spLocks noGrp="1"/>
          </p:cNvSpPr>
          <p:nvPr>
            <p:ph idx="1"/>
          </p:nvPr>
        </p:nvSpPr>
        <p:spPr/>
        <p:txBody>
          <a:bodyPr>
            <a:normAutofit/>
          </a:bodyPr>
          <a:lstStyle/>
          <a:p>
            <a:pPr marL="0" indent="0">
              <a:buNone/>
            </a:pPr>
            <a:r>
              <a:rPr lang="en-US" altLang="zh-CN">
                <a:sym typeface="+mn-ea"/>
              </a:rPr>
              <a:t>You want a hyperlink to open in a new browser tab when a user clicks on it. Which attribute and value should you add to the &lt;a&gt; tag to achieve this?</a:t>
            </a:r>
            <a:endParaRPr lang="en-US" altLang="zh-CN"/>
          </a:p>
          <a:p>
            <a:pPr marL="457200" indent="-457200">
              <a:buFont typeface="+mj-lt"/>
              <a:buAutoNum type="alphaUcPeriod"/>
            </a:pPr>
            <a:r>
              <a:rPr lang="en-US" altLang="zh-CN">
                <a:solidFill>
                  <a:schemeClr val="tx1"/>
                </a:solidFill>
              </a:rPr>
              <a:t>&lt;-- This is a comment --&gt;</a:t>
            </a:r>
          </a:p>
          <a:p>
            <a:pPr marL="457200" indent="-457200">
              <a:buFont typeface="+mj-lt"/>
              <a:buAutoNum type="alphaUcPeriod"/>
            </a:pPr>
            <a:r>
              <a:rPr lang="en-US" altLang="zh-CN"/>
              <a:t>&lt;## This is a comment ##&gt;</a:t>
            </a:r>
          </a:p>
          <a:p>
            <a:pPr marL="457200" indent="-457200">
              <a:buFont typeface="+mj-lt"/>
              <a:buAutoNum type="alphaUcPeriod"/>
            </a:pPr>
            <a:r>
              <a:rPr lang="en-US" altLang="zh-CN"/>
              <a:t>&lt;--&gt; This is a comment &lt;/--&gt;</a:t>
            </a:r>
          </a:p>
          <a:p>
            <a:pPr marL="457200" indent="-457200">
              <a:buFont typeface="+mj-lt"/>
              <a:buAutoNum type="alphaUcPeriod"/>
            </a:pPr>
            <a:r>
              <a:rPr lang="en-US" altLang="zh-CN">
                <a:solidFill>
                  <a:srgbClr val="FF0000"/>
                </a:solidFill>
              </a:rPr>
              <a:t>&lt;!-- This is a comment --&gt;</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The Evolution of HTML</a:t>
            </a:r>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3"/>
          <a:stretch>
            <a:fillRect/>
          </a:stretch>
        </p:blipFill>
        <p:spPr>
          <a:xfrm>
            <a:off x="607695" y="1301750"/>
            <a:ext cx="10570210" cy="5095875"/>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DOCTYPE</a:t>
            </a:r>
          </a:p>
        </p:txBody>
      </p:sp>
      <p:pic>
        <p:nvPicPr>
          <p:cNvPr id="4" name="内容占位符 3"/>
          <p:cNvPicPr>
            <a:picLocks noGrp="1" noChangeAspect="1"/>
          </p:cNvPicPr>
          <p:nvPr>
            <p:ph idx="1"/>
          </p:nvPr>
        </p:nvPicPr>
        <p:blipFill>
          <a:blip r:embed="rId3"/>
          <a:stretch>
            <a:fillRect/>
          </a:stretch>
        </p:blipFill>
        <p:spPr>
          <a:xfrm>
            <a:off x="3999230" y="723265"/>
            <a:ext cx="5617210" cy="5743575"/>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HTML5</a:t>
            </a:r>
          </a:p>
        </p:txBody>
      </p:sp>
      <p:sp>
        <p:nvSpPr>
          <p:cNvPr id="3" name="内容占位符 2"/>
          <p:cNvSpPr>
            <a:spLocks noGrp="1"/>
          </p:cNvSpPr>
          <p:nvPr>
            <p:ph idx="1"/>
          </p:nvPr>
        </p:nvSpPr>
        <p:spPr/>
        <p:txBody>
          <a:bodyPr>
            <a:normAutofit fontScale="97500"/>
          </a:bodyPr>
          <a:lstStyle/>
          <a:p>
            <a:r>
              <a:rPr lang="en-US" altLang="zh-CN"/>
              <a:t>HTML 5 was officially introduced by the W3C in October 2014. This version of the markup language was a big step forward compared to all of its predecessors because it brought forth a host of new features to enrich the web e perience:</a:t>
            </a:r>
          </a:p>
          <a:p>
            <a:pPr lvl="1"/>
            <a:r>
              <a:rPr lang="en-US" altLang="zh-CN">
                <a:solidFill>
                  <a:schemeClr val="tx1"/>
                </a:solidFill>
              </a:rPr>
              <a:t>A strong focus on multimedia files</a:t>
            </a:r>
          </a:p>
          <a:p>
            <a:pPr lvl="1"/>
            <a:r>
              <a:rPr lang="en-US" altLang="zh-CN">
                <a:solidFill>
                  <a:schemeClr val="tx1"/>
                </a:solidFill>
              </a:rPr>
              <a:t>Advanced semantic elements</a:t>
            </a:r>
          </a:p>
          <a:p>
            <a:pPr lvl="1"/>
            <a:r>
              <a:rPr lang="en-US" altLang="zh-CN">
                <a:solidFill>
                  <a:schemeClr val="tx1"/>
                </a:solidFill>
              </a:rPr>
              <a:t>A simpler synta  </a:t>
            </a:r>
          </a:p>
          <a:p>
            <a:pPr lvl="1"/>
            <a:r>
              <a:rPr lang="en-US" altLang="zh-CN">
                <a:solidFill>
                  <a:schemeClr val="tx1"/>
                </a:solidFill>
              </a:rPr>
              <a:t>Responsive markup practices</a:t>
            </a:r>
          </a:p>
          <a:p>
            <a:r>
              <a:rPr lang="en-US" altLang="zh-CN"/>
              <a:t>The last entry was particularly important for the growing number of users who accessed the Web through different types of devices. Though fairly old from the tech perspective, HTML 5 is still the most commonly used markup language among web developers. </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Comments in HTML</a:t>
            </a:r>
          </a:p>
        </p:txBody>
      </p:sp>
      <p:sp>
        <p:nvSpPr>
          <p:cNvPr id="3" name="内容占位符 2"/>
          <p:cNvSpPr>
            <a:spLocks noGrp="1"/>
          </p:cNvSpPr>
          <p:nvPr>
            <p:ph idx="1"/>
          </p:nvPr>
        </p:nvSpPr>
        <p:spPr/>
        <p:txBody>
          <a:bodyPr/>
          <a:lstStyle/>
          <a:p>
            <a:r>
              <a:rPr lang="en-US" altLang="zh-CN"/>
              <a:t>If you want to add a comment to your code that will not be visible in the user's browser, you can add the te t between these characters: </a:t>
            </a:r>
          </a:p>
          <a:p>
            <a:r>
              <a:rPr lang="en-US" altLang="zh-CN"/>
              <a:t>&lt;!-- comment goes here --&gt;</a:t>
            </a:r>
          </a:p>
          <a:p>
            <a:r>
              <a:rPr lang="en-US" altLang="zh-CN"/>
              <a:t> It is a good idea to add comments to your code because, no matter how familiar you are with the page at the time of writing it, when you come back to it later (or if someone else needs to look at the code), comments will make it much easier to understand.</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ID Attribute</a:t>
            </a:r>
          </a:p>
        </p:txBody>
      </p:sp>
      <p:sp>
        <p:nvSpPr>
          <p:cNvPr id="3" name="内容占位符 2"/>
          <p:cNvSpPr>
            <a:spLocks noGrp="1"/>
          </p:cNvSpPr>
          <p:nvPr>
            <p:ph idx="1"/>
          </p:nvPr>
        </p:nvSpPr>
        <p:spPr/>
        <p:txBody>
          <a:bodyPr/>
          <a:lstStyle/>
          <a:p>
            <a:r>
              <a:rPr lang="en-US" altLang="zh-CN"/>
              <a:t>Every HTML element can carry the id attribute. It is used to uniquely identify that element from other elements on the page. </a:t>
            </a:r>
          </a:p>
          <a:p>
            <a:r>
              <a:rPr lang="en-US" altLang="zh-CN"/>
              <a:t>Its value should start with a letter or an underscore (not a number or any other character). </a:t>
            </a:r>
          </a:p>
          <a:p>
            <a:r>
              <a:rPr lang="en-US" altLang="zh-CN"/>
              <a:t>It is important that no two elements on the same page have the same value for their id attributes (otherwise the value is no longer unique).</a:t>
            </a:r>
          </a:p>
          <a:p>
            <a:r>
              <a:rPr lang="en-US" altLang="zh-CN"/>
              <a:t>As you will see when you come to look at CSS in the ne t section, giving an element a unique identity allows you to style it differently than any other instance of the same element on the page.</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class Attribute</a:t>
            </a:r>
          </a:p>
        </p:txBody>
      </p:sp>
      <p:sp>
        <p:nvSpPr>
          <p:cNvPr id="3" name="内容占位符 2"/>
          <p:cNvSpPr>
            <a:spLocks noGrp="1"/>
          </p:cNvSpPr>
          <p:nvPr>
            <p:ph idx="1"/>
          </p:nvPr>
        </p:nvSpPr>
        <p:spPr/>
        <p:txBody>
          <a:bodyPr>
            <a:normAutofit fontScale="92500"/>
          </a:bodyPr>
          <a:lstStyle/>
          <a:p>
            <a:r>
              <a:rPr lang="en-US" altLang="zh-CN"/>
              <a:t>Every HTML element can also carry a class attribute. </a:t>
            </a:r>
          </a:p>
          <a:p>
            <a:r>
              <a:rPr lang="en-US" altLang="zh-CN"/>
              <a:t>Sometimes, rather than uniquely identifying one element within a document, you will want a way to identify several elements as being different from the other elements on the page. </a:t>
            </a:r>
          </a:p>
          <a:p>
            <a:r>
              <a:rPr lang="en-US" altLang="zh-CN"/>
              <a:t>For e ample, you might have some paragraphs of te t that contain information that is more important than others and want to distinguish these elements, or you might want to differentiate between links that point to other pages on your own site and links that point to e ternal sites. </a:t>
            </a:r>
          </a:p>
          <a:p>
            <a:r>
              <a:rPr lang="en-US" altLang="zh-CN"/>
              <a:t>To do this you can use the class attribute. Its value should describe the class it belongs to. In the e ample on the left, key paragraphs have a class attribute whose value is important.</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Block Elements &amp; Inline </a:t>
            </a:r>
            <a:r>
              <a:rPr lang="en-US" altLang="zh-CN">
                <a:sym typeface="+mn-ea"/>
              </a:rPr>
              <a:t>Elements</a:t>
            </a:r>
            <a:endParaRPr lang="en-US" altLang="zh-CN"/>
          </a:p>
        </p:txBody>
      </p:sp>
      <p:sp>
        <p:nvSpPr>
          <p:cNvPr id="3" name="内容占位符 2"/>
          <p:cNvSpPr>
            <a:spLocks noGrp="1"/>
          </p:cNvSpPr>
          <p:nvPr>
            <p:ph idx="1"/>
          </p:nvPr>
        </p:nvSpPr>
        <p:spPr/>
        <p:txBody>
          <a:bodyPr/>
          <a:lstStyle/>
          <a:p>
            <a:r>
              <a:rPr lang="en-US" altLang="zh-CN"/>
              <a:t>Some elements will always appear to start on a new line in the browser window. These are known as block level elements. E amples of block elements are &lt;h1&gt;, &lt;p&gt;, &lt;ul&gt;, and &lt;li&gt;. </a:t>
            </a:r>
          </a:p>
          <a:p>
            <a:r>
              <a:rPr lang="en-US" altLang="zh-CN"/>
              <a:t>Some elements will always appear to continue on the same line as their neighbouring elements. These are known as inline elements. E amples of inline elements are &lt;a&gt;, &lt;b&gt;, &lt;em&gt;, and &lt;img&gt;.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1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2"/>
  <p:tag name="KSO_WM_BEAUTIFY_FLAG" val="#wm#"/>
  <p:tag name="KSO_WM_TAG_VERSION" val="3.0"/>
  <p:tag name="KSO_WM_UNIT_PRESET_TEXT" val="公司"/>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04.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105.xml><?xml version="1.0" encoding="utf-8"?>
<p:tagLst xmlns:a="http://schemas.openxmlformats.org/drawingml/2006/main" xmlns:r="http://schemas.openxmlformats.org/officeDocument/2006/relationships"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6352"/>
  <p:tag name="KSO_WM_TEMPLATE_CATEGORY" val="custom"/>
  <p:tag name="KSO_WM_SLIDE_INDEX" val="1"/>
  <p:tag name="KSO_WM_SLIDE_ID" val="custom20236352_1"/>
  <p:tag name="KSO_WM_TEMPLATE_MASTER_TYPE" val="0"/>
  <p:tag name="KSO_WM_SLIDE_LAYOUT" val="a_f"/>
  <p:tag name="KSO_WM_SLIDE_LAYOUT_CNT" val="1_2"/>
  <p:tag name="KSO_WM_SLIDE_THEME_ID" val="3332012"/>
  <p:tag name="KSO_WM_SLIDE_THEME_NAME" val="蓝白简约风线性职场办公"/>
</p:tagLst>
</file>

<file path=ppt/tags/tag106.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6352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TEXT_TYPE" val="1"/>
  <p:tag name="KSO_WM_UNIT_PRESET_TEXT" val="单击此处添加文档标题内容"/>
</p:tagLst>
</file>

<file path=ppt/tags/tag107.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ID" val="custom20236352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9"/>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352"/>
</p:tagLst>
</file>

<file path=ppt/tags/tag20.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22.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1"/>
  <p:tag name="KSO_WM_BEAUTIFY_FLAG" val="#wm#"/>
  <p:tag name="KSO_WM_TAG_VERSION" val="3.0"/>
  <p:tag name="KSO_WM_UNIT_PRESET_TEXT" val="公司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26.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2"/>
  <p:tag name="KSO_WM_BEAUTIFY_FLAG" val="#wm#"/>
  <p:tag name="KSO_WM_TAG_VERSION" val="3.0"/>
  <p:tag name="KSO_WM_UNIT_PRESET_TEXT" val="署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2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28.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6352"/>
</p:tagLst>
</file>

<file path=ppt/tags/tag30.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33.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PRESET_TEXT_INDEX" val="0"/>
  <p:tag name="KSO_WM_UNIT_PRESET_TEXT_LEN" val="0"/>
  <p:tag name="KSO_WM_UNIT_VALUE" val="36"/>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5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5"/>
</p:tagLst>
</file>

<file path=ppt/tags/tag55.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9.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65.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6.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67.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8.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352"/>
  <p:tag name="KSO_WM_TEMPLATE_CATEGORY" val="custom"/>
  <p:tag name="KSO_WM_TEMPLATE_MASTER_TYPE" val="0"/>
</p:tagLst>
</file>

<file path=ppt/tags/tag70.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3.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84.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88.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99.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白线性职场办公简约风">
      <a:dk1>
        <a:srgbClr val="000000"/>
      </a:dk1>
      <a:lt1>
        <a:srgbClr val="FFFFFF"/>
      </a:lt1>
      <a:dk2>
        <a:srgbClr val="001548"/>
      </a:dk2>
      <a:lt2>
        <a:srgbClr val="F5F7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1">
            <a:lumMod val="75000"/>
          </a:schemeClr>
        </a:lnRef>
        <a:fillRef idx="1">
          <a:schemeClr val="accent1"/>
        </a:fillRef>
        <a:effectRef idx="0">
          <a:srgbClr val="FFFFFF"/>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1480</Words>
  <Application>Microsoft Office PowerPoint</Application>
  <PresentationFormat>宽屏</PresentationFormat>
  <Paragraphs>85</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20</vt:i4>
      </vt:variant>
    </vt:vector>
  </HeadingPairs>
  <TitlesOfParts>
    <vt:vector size="26" baseType="lpstr">
      <vt:lpstr>宋体</vt:lpstr>
      <vt:lpstr>微软雅黑</vt:lpstr>
      <vt:lpstr>Arial</vt:lpstr>
      <vt:lpstr>Calibri</vt:lpstr>
      <vt:lpstr>WPS</vt:lpstr>
      <vt:lpstr>Office 主题​​</vt:lpstr>
      <vt:lpstr>HTML extra Tags</vt:lpstr>
      <vt:lpstr>The Evolution of HTML</vt:lpstr>
      <vt:lpstr>The Evolution of HTML</vt:lpstr>
      <vt:lpstr>DOCTYPE</vt:lpstr>
      <vt:lpstr>HTML5</vt:lpstr>
      <vt:lpstr>Comments in HTML</vt:lpstr>
      <vt:lpstr>ID Attribute</vt:lpstr>
      <vt:lpstr>class Attribute</vt:lpstr>
      <vt:lpstr>Block Elements &amp; Inline Elements</vt:lpstr>
      <vt:lpstr>Grouping Text &amp; Elements In a Block</vt:lpstr>
      <vt:lpstr>Grouping Text &amp; Elements Inline</vt:lpstr>
      <vt:lpstr>IFrames</vt:lpstr>
      <vt:lpstr>Information About Your Pages</vt:lpstr>
      <vt:lpstr>Information About Your Pages</vt:lpstr>
      <vt:lpstr>Escape Characters</vt:lpstr>
      <vt:lpstr>Escape Characters</vt:lpstr>
      <vt:lpstr>Escape Characters</vt:lpstr>
      <vt:lpstr>Summary</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extra Tags</dc:title>
  <dc:creator>LeHui</dc:creator>
  <cp:lastModifiedBy>Administrator</cp:lastModifiedBy>
  <cp:revision>99</cp:revision>
  <dcterms:created xsi:type="dcterms:W3CDTF">2023-08-09T12:44:00Z</dcterms:created>
  <dcterms:modified xsi:type="dcterms:W3CDTF">2025-09-28T06:19:13Z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