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1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56" r:id="rId3"/>
    <p:sldId id="311" r:id="rId4"/>
    <p:sldId id="313" r:id="rId5"/>
    <p:sldId id="312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290" r:id="rId15"/>
    <p:sldId id="292" r:id="rId16"/>
    <p:sldId id="322" r:id="rId17"/>
    <p:sldId id="323" r:id="rId18"/>
    <p:sldId id="325" r:id="rId19"/>
    <p:sldId id="324" r:id="rId20"/>
    <p:sldId id="32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2025/9/28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2025/9/28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color: blue !important;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35.xml"/><Relationship Id="rId9" Type="http://schemas.openxmlformats.org/officeDocument/2006/relationships/tags" Target="../tags/tag40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tags" Target="../tags/tag57.xml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9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tags" Target="../tags/tag10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10" Type="http://schemas.openxmlformats.org/officeDocument/2006/relationships/tags" Target="../tags/tag97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>
            <a:off x="7398385" y="1868805"/>
            <a:ext cx="1788795" cy="3098800"/>
          </a:xfrm>
          <a:custGeom>
            <a:avLst/>
            <a:gdLst>
              <a:gd name="connsiteX0" fmla="*/ 549501 w 1674041"/>
              <a:gd name="connsiteY0" fmla="*/ 2899649 h 2899649"/>
              <a:gd name="connsiteX1" fmla="*/ 1674041 w 1674041"/>
              <a:gd name="connsiteY1" fmla="*/ 1615795 h 2899649"/>
              <a:gd name="connsiteX2" fmla="*/ 1124476 w 1674041"/>
              <a:gd name="connsiteY2" fmla="*/ 0 h 2899649"/>
              <a:gd name="connsiteX3" fmla="*/ 0 w 1674041"/>
              <a:gd name="connsiteY3" fmla="*/ 1283854 h 289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4041" h="2899649">
                <a:moveTo>
                  <a:pt x="549501" y="2899649"/>
                </a:moveTo>
                <a:lnTo>
                  <a:pt x="1674041" y="1615795"/>
                </a:lnTo>
                <a:lnTo>
                  <a:pt x="1124476" y="0"/>
                </a:lnTo>
                <a:lnTo>
                  <a:pt x="0" y="1283854"/>
                </a:lnTo>
                <a:close/>
              </a:path>
            </a:pathLst>
          </a:custGeom>
          <a:noFill/>
          <a:ln w="444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>
            <p:custDataLst>
              <p:tags r:id="rId2"/>
            </p:custDataLst>
          </p:nvPr>
        </p:nvSpPr>
        <p:spPr>
          <a:xfrm>
            <a:off x="7985760" y="3596640"/>
            <a:ext cx="2990850" cy="1726565"/>
          </a:xfrm>
          <a:custGeom>
            <a:avLst/>
            <a:gdLst>
              <a:gd name="connsiteX0" fmla="*/ 2798710 w 2798710"/>
              <a:gd name="connsiteY0" fmla="*/ 331941 h 1615794"/>
              <a:gd name="connsiteX1" fmla="*/ 1124541 w 2798710"/>
              <a:gd name="connsiteY1" fmla="*/ 0 h 1615794"/>
              <a:gd name="connsiteX2" fmla="*/ 0 w 2798710"/>
              <a:gd name="connsiteY2" fmla="*/ 1283854 h 1615794"/>
              <a:gd name="connsiteX3" fmla="*/ 1674106 w 2798710"/>
              <a:gd name="connsiteY3" fmla="*/ 1615795 h 161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710" h="1615794">
                <a:moveTo>
                  <a:pt x="2798710" y="331941"/>
                </a:moveTo>
                <a:lnTo>
                  <a:pt x="1124541" y="0"/>
                </a:lnTo>
                <a:lnTo>
                  <a:pt x="0" y="1283854"/>
                </a:lnTo>
                <a:lnTo>
                  <a:pt x="1674106" y="1615795"/>
                </a:lnTo>
                <a:close/>
              </a:path>
            </a:pathLst>
          </a:custGeom>
          <a:noFill/>
          <a:ln w="444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>
            <p:custDataLst>
              <p:tags r:id="rId3"/>
            </p:custDataLst>
          </p:nvPr>
        </p:nvSpPr>
        <p:spPr>
          <a:xfrm>
            <a:off x="8600440" y="1868805"/>
            <a:ext cx="2376170" cy="2081530"/>
          </a:xfrm>
          <a:custGeom>
            <a:avLst/>
            <a:gdLst>
              <a:gd name="connsiteX0" fmla="*/ 0 w 2223734"/>
              <a:gd name="connsiteY0" fmla="*/ 0 h 1947735"/>
              <a:gd name="connsiteX1" fmla="*/ 549629 w 2223734"/>
              <a:gd name="connsiteY1" fmla="*/ 1615795 h 1947735"/>
              <a:gd name="connsiteX2" fmla="*/ 2223735 w 2223734"/>
              <a:gd name="connsiteY2" fmla="*/ 1947736 h 1947735"/>
              <a:gd name="connsiteX3" fmla="*/ 1674106 w 2223734"/>
              <a:gd name="connsiteY3" fmla="*/ 331941 h 194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3734" h="1947735">
                <a:moveTo>
                  <a:pt x="0" y="0"/>
                </a:moveTo>
                <a:lnTo>
                  <a:pt x="549629" y="1615795"/>
                </a:lnTo>
                <a:lnTo>
                  <a:pt x="2223735" y="1947736"/>
                </a:lnTo>
                <a:lnTo>
                  <a:pt x="1674106" y="331941"/>
                </a:lnTo>
                <a:close/>
              </a:path>
            </a:pathLst>
          </a:custGeom>
          <a:noFill/>
          <a:ln w="444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任意多边形: 形状 25"/>
          <p:cNvSpPr/>
          <p:nvPr>
            <p:custDataLst>
              <p:tags r:id="rId4"/>
            </p:custDataLst>
          </p:nvPr>
        </p:nvSpPr>
        <p:spPr>
          <a:xfrm>
            <a:off x="407670" y="379730"/>
            <a:ext cx="11389360" cy="6121400"/>
          </a:xfrm>
          <a:custGeom>
            <a:avLst/>
            <a:gdLst>
              <a:gd name="connsiteX0" fmla="*/ 0 w 10881206"/>
              <a:gd name="connsiteY0" fmla="*/ 0 h 5595308"/>
              <a:gd name="connsiteX1" fmla="*/ 10881207 w 10881206"/>
              <a:gd name="connsiteY1" fmla="*/ 0 h 5595308"/>
              <a:gd name="connsiteX2" fmla="*/ 10881207 w 10881206"/>
              <a:gd name="connsiteY2" fmla="*/ 5595309 h 5595308"/>
              <a:gd name="connsiteX3" fmla="*/ 0 w 10881206"/>
              <a:gd name="connsiteY3" fmla="*/ 5595309 h 559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1206" h="5595308">
                <a:moveTo>
                  <a:pt x="0" y="0"/>
                </a:moveTo>
                <a:lnTo>
                  <a:pt x="10881207" y="0"/>
                </a:lnTo>
                <a:lnTo>
                  <a:pt x="10881207" y="5595309"/>
                </a:lnTo>
                <a:lnTo>
                  <a:pt x="0" y="5595309"/>
                </a:lnTo>
                <a:close/>
              </a:path>
            </a:pathLst>
          </a:custGeom>
          <a:noFill/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 useBgFill="1">
        <p:nvSpPr>
          <p:cNvPr id="28" name="任意多边形: 形状 27"/>
          <p:cNvSpPr/>
          <p:nvPr>
            <p:custDataLst>
              <p:tags r:id="rId5"/>
            </p:custDataLst>
          </p:nvPr>
        </p:nvSpPr>
        <p:spPr>
          <a:xfrm>
            <a:off x="173990" y="3023870"/>
            <a:ext cx="831850" cy="831850"/>
          </a:xfrm>
          <a:custGeom>
            <a:avLst/>
            <a:gdLst>
              <a:gd name="connsiteX0" fmla="*/ 832092 w 832092"/>
              <a:gd name="connsiteY0" fmla="*/ 416046 h 832092"/>
              <a:gd name="connsiteX1" fmla="*/ 416046 w 832092"/>
              <a:gd name="connsiteY1" fmla="*/ 832092 h 832092"/>
              <a:gd name="connsiteX2" fmla="*/ 0 w 832092"/>
              <a:gd name="connsiteY2" fmla="*/ 416046 h 832092"/>
              <a:gd name="connsiteX3" fmla="*/ 416046 w 832092"/>
              <a:gd name="connsiteY3" fmla="*/ 0 h 832092"/>
              <a:gd name="connsiteX4" fmla="*/ 832092 w 832092"/>
              <a:gd name="connsiteY4" fmla="*/ 416046 h 83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092" h="832092">
                <a:moveTo>
                  <a:pt x="832092" y="416046"/>
                </a:moveTo>
                <a:cubicBezTo>
                  <a:pt x="832092" y="645822"/>
                  <a:pt x="645822" y="832092"/>
                  <a:pt x="416046" y="832092"/>
                </a:cubicBezTo>
                <a:cubicBezTo>
                  <a:pt x="186270" y="832092"/>
                  <a:pt x="0" y="645822"/>
                  <a:pt x="0" y="416046"/>
                </a:cubicBezTo>
                <a:cubicBezTo>
                  <a:pt x="0" y="186270"/>
                  <a:pt x="186270" y="0"/>
                  <a:pt x="416046" y="0"/>
                </a:cubicBezTo>
                <a:cubicBezTo>
                  <a:pt x="645822" y="0"/>
                  <a:pt x="832092" y="186270"/>
                  <a:pt x="832092" y="416046"/>
                </a:cubicBezTo>
                <a:close/>
              </a:path>
            </a:pathLst>
          </a:custGeom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 useBgFill="1">
        <p:nvSpPr>
          <p:cNvPr id="29" name="任意多边形: 形状 28"/>
          <p:cNvSpPr/>
          <p:nvPr>
            <p:custDataLst>
              <p:tags r:id="rId6"/>
            </p:custDataLst>
          </p:nvPr>
        </p:nvSpPr>
        <p:spPr>
          <a:xfrm>
            <a:off x="64135" y="3041650"/>
            <a:ext cx="332105" cy="414020"/>
          </a:xfrm>
          <a:custGeom>
            <a:avLst/>
            <a:gdLst>
              <a:gd name="connsiteX0" fmla="*/ 0 w 352999"/>
              <a:gd name="connsiteY0" fmla="*/ 0 h 365608"/>
              <a:gd name="connsiteX1" fmla="*/ 352999 w 352999"/>
              <a:gd name="connsiteY1" fmla="*/ 0 h 365608"/>
              <a:gd name="connsiteX2" fmla="*/ 352999 w 352999"/>
              <a:gd name="connsiteY2" fmla="*/ 365609 h 365608"/>
              <a:gd name="connsiteX3" fmla="*/ 0 w 352999"/>
              <a:gd name="connsiteY3" fmla="*/ 365609 h 36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999" h="365608">
                <a:moveTo>
                  <a:pt x="0" y="0"/>
                </a:moveTo>
                <a:lnTo>
                  <a:pt x="352999" y="0"/>
                </a:lnTo>
                <a:lnTo>
                  <a:pt x="352999" y="365609"/>
                </a:lnTo>
                <a:lnTo>
                  <a:pt x="0" y="365609"/>
                </a:lnTo>
                <a:close/>
              </a:path>
            </a:pathLst>
          </a:custGeom>
          <a:ln w="222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0" name="任意多边形: 形状 29"/>
          <p:cNvSpPr/>
          <p:nvPr>
            <p:custDataLst>
              <p:tags r:id="rId7"/>
            </p:custDataLst>
          </p:nvPr>
        </p:nvSpPr>
        <p:spPr>
          <a:xfrm>
            <a:off x="109855" y="3439795"/>
            <a:ext cx="136525" cy="67310"/>
          </a:xfrm>
          <a:custGeom>
            <a:avLst/>
            <a:gdLst>
              <a:gd name="connsiteX0" fmla="*/ 0 w 136591"/>
              <a:gd name="connsiteY0" fmla="*/ 67272 h 67271"/>
              <a:gd name="connsiteX1" fmla="*/ 67271 w 136591"/>
              <a:gd name="connsiteY1" fmla="*/ 0 h 67271"/>
              <a:gd name="connsiteX2" fmla="*/ 136591 w 136591"/>
              <a:gd name="connsiteY2" fmla="*/ 67272 h 6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1" h="67271">
                <a:moveTo>
                  <a:pt x="0" y="67272"/>
                </a:moveTo>
                <a:lnTo>
                  <a:pt x="67271" y="0"/>
                </a:lnTo>
                <a:lnTo>
                  <a:pt x="136591" y="67272"/>
                </a:lnTo>
              </a:path>
            </a:pathLst>
          </a:custGeom>
          <a:solidFill>
            <a:schemeClr val="bg2"/>
          </a:solidFill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/>
          <p:cNvSpPr/>
          <p:nvPr>
            <p:custDataLst>
              <p:tags r:id="rId8"/>
            </p:custDataLst>
          </p:nvPr>
        </p:nvSpPr>
        <p:spPr>
          <a:xfrm rot="21420000">
            <a:off x="379730" y="403860"/>
            <a:ext cx="948055" cy="676910"/>
          </a:xfrm>
          <a:custGeom>
            <a:avLst/>
            <a:gdLst>
              <a:gd name="connsiteX0" fmla="*/ 948073 w 948073"/>
              <a:gd name="connsiteY0" fmla="*/ 0 h 677067"/>
              <a:gd name="connsiteX1" fmla="*/ 0 w 948073"/>
              <a:gd name="connsiteY1" fmla="*/ 677067 h 6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8073" h="677067">
                <a:moveTo>
                  <a:pt x="948073" y="0"/>
                </a:moveTo>
                <a:lnTo>
                  <a:pt x="0" y="677067"/>
                </a:lnTo>
              </a:path>
            </a:pathLst>
          </a:custGeom>
          <a:noFill/>
          <a:ln w="12700" cmpd="sng">
            <a:solidFill>
              <a:schemeClr val="accent1"/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 useBgFill="1">
        <p:nvSpPr>
          <p:cNvPr id="33" name="任意多边形: 形状 32"/>
          <p:cNvSpPr/>
          <p:nvPr>
            <p:custDataLst>
              <p:tags r:id="rId9"/>
            </p:custDataLst>
          </p:nvPr>
        </p:nvSpPr>
        <p:spPr>
          <a:xfrm rot="3087979">
            <a:off x="1239520" y="309880"/>
            <a:ext cx="140970" cy="140970"/>
          </a:xfrm>
          <a:custGeom>
            <a:avLst/>
            <a:gdLst>
              <a:gd name="connsiteX0" fmla="*/ 0 w 140820"/>
              <a:gd name="connsiteY0" fmla="*/ 0 h 140820"/>
              <a:gd name="connsiteX1" fmla="*/ 140820 w 140820"/>
              <a:gd name="connsiteY1" fmla="*/ 0 h 140820"/>
              <a:gd name="connsiteX2" fmla="*/ 140820 w 140820"/>
              <a:gd name="connsiteY2" fmla="*/ 140820 h 140820"/>
              <a:gd name="connsiteX3" fmla="*/ 0 w 140820"/>
              <a:gd name="connsiteY3" fmla="*/ 140820 h 14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20" h="140820">
                <a:moveTo>
                  <a:pt x="0" y="0"/>
                </a:moveTo>
                <a:lnTo>
                  <a:pt x="140820" y="0"/>
                </a:lnTo>
                <a:lnTo>
                  <a:pt x="140820" y="140820"/>
                </a:lnTo>
                <a:lnTo>
                  <a:pt x="0" y="140820"/>
                </a:lnTo>
                <a:close/>
              </a:path>
            </a:pathLst>
          </a:custGeom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34" name="任意多边形: 形状 33"/>
          <p:cNvSpPr/>
          <p:nvPr>
            <p:custDataLst>
              <p:tags r:id="rId10"/>
            </p:custDataLst>
          </p:nvPr>
        </p:nvSpPr>
        <p:spPr>
          <a:xfrm rot="3087979">
            <a:off x="327660" y="1035050"/>
            <a:ext cx="140970" cy="140970"/>
          </a:xfrm>
          <a:custGeom>
            <a:avLst/>
            <a:gdLst>
              <a:gd name="connsiteX0" fmla="*/ 0 w 140820"/>
              <a:gd name="connsiteY0" fmla="*/ 0 h 140820"/>
              <a:gd name="connsiteX1" fmla="*/ 140820 w 140820"/>
              <a:gd name="connsiteY1" fmla="*/ 0 h 140820"/>
              <a:gd name="connsiteX2" fmla="*/ 140820 w 140820"/>
              <a:gd name="connsiteY2" fmla="*/ 140820 h 140820"/>
              <a:gd name="connsiteX3" fmla="*/ 0 w 140820"/>
              <a:gd name="connsiteY3" fmla="*/ 140820 h 14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20" h="140820">
                <a:moveTo>
                  <a:pt x="0" y="0"/>
                </a:moveTo>
                <a:lnTo>
                  <a:pt x="140820" y="0"/>
                </a:lnTo>
                <a:lnTo>
                  <a:pt x="140820" y="140820"/>
                </a:lnTo>
                <a:lnTo>
                  <a:pt x="0" y="140820"/>
                </a:lnTo>
                <a:close/>
              </a:path>
            </a:pathLst>
          </a:custGeom>
          <a:solidFill>
            <a:schemeClr val="bg2"/>
          </a:solidFill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1"/>
            </p:custDataLst>
          </p:nvPr>
        </p:nvSpPr>
        <p:spPr>
          <a:xfrm>
            <a:off x="1698625" y="2019935"/>
            <a:ext cx="5642610" cy="2793365"/>
          </a:xfrm>
        </p:spPr>
        <p:txBody>
          <a:bodyPr wrap="square" anchor="ctr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2025/9/28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1696233" y="1250330"/>
            <a:ext cx="2880000" cy="504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公司名</a:t>
            </a:r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1696085" y="5072380"/>
            <a:ext cx="2880995" cy="504190"/>
          </a:xfrm>
          <a:prstGeom prst="roundRect">
            <a:avLst>
              <a:gd name="adj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2025/9/28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964855" y="2419699"/>
            <a:ext cx="1501831" cy="2042097"/>
          </a:xfrm>
        </p:spPr>
        <p:txBody>
          <a:bodyPr vert="eaVert" wrap="square" anchor="ctr">
            <a:normAutofit/>
          </a:bodyPr>
          <a:lstStyle>
            <a:lvl1pPr algn="ctr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2025/9/28 Sunday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3245485" y="380365"/>
            <a:ext cx="8536305" cy="6120130"/>
          </a:xfrm>
          <a:prstGeom prst="rect">
            <a:avLst/>
          </a:prstGeom>
          <a:noFill/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407035" y="379730"/>
            <a:ext cx="2617470" cy="6122035"/>
          </a:xfrm>
          <a:prstGeom prst="rect">
            <a:avLst/>
          </a:prstGeom>
          <a:noFill/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/>
          </a:p>
        </p:txBody>
      </p:sp>
      <p:sp useBgFill="1">
        <p:nvSpPr>
          <p:cNvPr id="12" name="任意多边形: 形状 11"/>
          <p:cNvSpPr/>
          <p:nvPr>
            <p:custDataLst>
              <p:tags r:id="rId7"/>
            </p:custDataLst>
          </p:nvPr>
        </p:nvSpPr>
        <p:spPr>
          <a:xfrm flipH="1">
            <a:off x="10976610" y="1824355"/>
            <a:ext cx="1041400" cy="1041400"/>
          </a:xfrm>
          <a:custGeom>
            <a:avLst/>
            <a:gdLst>
              <a:gd name="connsiteX0" fmla="*/ 832092 w 832092"/>
              <a:gd name="connsiteY0" fmla="*/ 416046 h 832092"/>
              <a:gd name="connsiteX1" fmla="*/ 416046 w 832092"/>
              <a:gd name="connsiteY1" fmla="*/ 832092 h 832092"/>
              <a:gd name="connsiteX2" fmla="*/ 0 w 832092"/>
              <a:gd name="connsiteY2" fmla="*/ 416046 h 832092"/>
              <a:gd name="connsiteX3" fmla="*/ 416046 w 832092"/>
              <a:gd name="connsiteY3" fmla="*/ 0 h 832092"/>
              <a:gd name="connsiteX4" fmla="*/ 832092 w 832092"/>
              <a:gd name="connsiteY4" fmla="*/ 416046 h 83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092" h="832092">
                <a:moveTo>
                  <a:pt x="832092" y="416046"/>
                </a:moveTo>
                <a:cubicBezTo>
                  <a:pt x="832092" y="645822"/>
                  <a:pt x="645822" y="832092"/>
                  <a:pt x="416046" y="832092"/>
                </a:cubicBezTo>
                <a:cubicBezTo>
                  <a:pt x="186270" y="832092"/>
                  <a:pt x="0" y="645822"/>
                  <a:pt x="0" y="416046"/>
                </a:cubicBezTo>
                <a:cubicBezTo>
                  <a:pt x="0" y="186270"/>
                  <a:pt x="186270" y="0"/>
                  <a:pt x="416046" y="0"/>
                </a:cubicBezTo>
                <a:cubicBezTo>
                  <a:pt x="645822" y="0"/>
                  <a:pt x="832092" y="186270"/>
                  <a:pt x="832092" y="416046"/>
                </a:cubicBezTo>
                <a:close/>
              </a:path>
            </a:pathLst>
          </a:custGeom>
          <a:ln w="25601" cap="flat">
            <a:solidFill>
              <a:schemeClr val="accent1">
                <a:alpha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3" name="任意多边形: 形状 12"/>
          <p:cNvSpPr/>
          <p:nvPr>
            <p:custDataLst>
              <p:tags r:id="rId8"/>
            </p:custDataLst>
          </p:nvPr>
        </p:nvSpPr>
        <p:spPr>
          <a:xfrm flipH="1">
            <a:off x="11791950" y="1847215"/>
            <a:ext cx="309245" cy="518160"/>
          </a:xfrm>
          <a:custGeom>
            <a:avLst/>
            <a:gdLst>
              <a:gd name="connsiteX0" fmla="*/ 0 w 352999"/>
              <a:gd name="connsiteY0" fmla="*/ 0 h 365608"/>
              <a:gd name="connsiteX1" fmla="*/ 352999 w 352999"/>
              <a:gd name="connsiteY1" fmla="*/ 0 h 365608"/>
              <a:gd name="connsiteX2" fmla="*/ 352999 w 352999"/>
              <a:gd name="connsiteY2" fmla="*/ 365609 h 365608"/>
              <a:gd name="connsiteX3" fmla="*/ 0 w 352999"/>
              <a:gd name="connsiteY3" fmla="*/ 365609 h 36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999" h="365608">
                <a:moveTo>
                  <a:pt x="0" y="0"/>
                </a:moveTo>
                <a:lnTo>
                  <a:pt x="352999" y="0"/>
                </a:lnTo>
                <a:lnTo>
                  <a:pt x="352999" y="365609"/>
                </a:lnTo>
                <a:lnTo>
                  <a:pt x="0" y="365609"/>
                </a:lnTo>
                <a:close/>
              </a:path>
            </a:pathLst>
          </a:custGeom>
          <a:solidFill>
            <a:schemeClr val="bg2"/>
          </a:solidFill>
          <a:ln w="640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 useBgFill="1">
        <p:nvSpPr>
          <p:cNvPr id="14" name="任意多边形: 形状 13"/>
          <p:cNvSpPr/>
          <p:nvPr>
            <p:custDataLst>
              <p:tags r:id="rId9"/>
            </p:custDataLst>
          </p:nvPr>
        </p:nvSpPr>
        <p:spPr>
          <a:xfrm flipH="1">
            <a:off x="11931015" y="2345055"/>
            <a:ext cx="170815" cy="84455"/>
          </a:xfrm>
          <a:custGeom>
            <a:avLst/>
            <a:gdLst>
              <a:gd name="connsiteX0" fmla="*/ 0 w 136591"/>
              <a:gd name="connsiteY0" fmla="*/ 67272 h 67271"/>
              <a:gd name="connsiteX1" fmla="*/ 67271 w 136591"/>
              <a:gd name="connsiteY1" fmla="*/ 0 h 67271"/>
              <a:gd name="connsiteX2" fmla="*/ 136591 w 136591"/>
              <a:gd name="connsiteY2" fmla="*/ 67272 h 6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1" h="67271">
                <a:moveTo>
                  <a:pt x="0" y="67272"/>
                </a:moveTo>
                <a:lnTo>
                  <a:pt x="67271" y="0"/>
                </a:lnTo>
                <a:lnTo>
                  <a:pt x="136591" y="67272"/>
                </a:lnTo>
              </a:path>
            </a:pathLst>
          </a:custGeom>
          <a:ln w="25601" cap="flat">
            <a:solidFill>
              <a:schemeClr val="accent1">
                <a:alpha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任意多边形: 形状 10"/>
          <p:cNvSpPr/>
          <p:nvPr>
            <p:custDataLst>
              <p:tags r:id="rId1"/>
            </p:custDataLst>
          </p:nvPr>
        </p:nvSpPr>
        <p:spPr>
          <a:xfrm>
            <a:off x="4616450" y="2002155"/>
            <a:ext cx="2938145" cy="941070"/>
          </a:xfrm>
          <a:custGeom>
            <a:avLst/>
            <a:gdLst>
              <a:gd name="connsiteX0" fmla="*/ 0 w 10881206"/>
              <a:gd name="connsiteY0" fmla="*/ 0 h 5595308"/>
              <a:gd name="connsiteX1" fmla="*/ 10881207 w 10881206"/>
              <a:gd name="connsiteY1" fmla="*/ 0 h 5595308"/>
              <a:gd name="connsiteX2" fmla="*/ 10881207 w 10881206"/>
              <a:gd name="connsiteY2" fmla="*/ 5595309 h 5595308"/>
              <a:gd name="connsiteX3" fmla="*/ 0 w 10881206"/>
              <a:gd name="connsiteY3" fmla="*/ 5595309 h 559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1206" h="5595308">
                <a:moveTo>
                  <a:pt x="0" y="0"/>
                </a:moveTo>
                <a:lnTo>
                  <a:pt x="10881207" y="0"/>
                </a:lnTo>
                <a:lnTo>
                  <a:pt x="10881207" y="5595309"/>
                </a:lnTo>
                <a:lnTo>
                  <a:pt x="0" y="5595309"/>
                </a:lnTo>
                <a:close/>
              </a:path>
            </a:pathLst>
          </a:custGeom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" name="任意多边形: 形状 11"/>
          <p:cNvSpPr/>
          <p:nvPr>
            <p:custDataLst>
              <p:tags r:id="rId2"/>
            </p:custDataLst>
          </p:nvPr>
        </p:nvSpPr>
        <p:spPr>
          <a:xfrm>
            <a:off x="4576445" y="1965325"/>
            <a:ext cx="76200" cy="76835"/>
          </a:xfrm>
          <a:custGeom>
            <a:avLst/>
            <a:gdLst>
              <a:gd name="connsiteX0" fmla="*/ 0 w 140815"/>
              <a:gd name="connsiteY0" fmla="*/ 0 h 140815"/>
              <a:gd name="connsiteX1" fmla="*/ 140816 w 140815"/>
              <a:gd name="connsiteY1" fmla="*/ 0 h 140815"/>
              <a:gd name="connsiteX2" fmla="*/ 140816 w 140815"/>
              <a:gd name="connsiteY2" fmla="*/ 140816 h 140815"/>
              <a:gd name="connsiteX3" fmla="*/ 0 w 140815"/>
              <a:gd name="connsiteY3" fmla="*/ 140816 h 1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15" h="140815">
                <a:moveTo>
                  <a:pt x="0" y="0"/>
                </a:moveTo>
                <a:lnTo>
                  <a:pt x="140816" y="0"/>
                </a:lnTo>
                <a:lnTo>
                  <a:pt x="140816" y="140816"/>
                </a:lnTo>
                <a:lnTo>
                  <a:pt x="0" y="140816"/>
                </a:lnTo>
                <a:close/>
              </a:path>
            </a:pathLst>
          </a:custGeom>
          <a:solidFill>
            <a:schemeClr val="bg2"/>
          </a:solidFill>
          <a:ln w="254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>
            <p:custDataLst>
              <p:tags r:id="rId3"/>
            </p:custDataLst>
          </p:nvPr>
        </p:nvSpPr>
        <p:spPr>
          <a:xfrm>
            <a:off x="4576445" y="2896235"/>
            <a:ext cx="76200" cy="76835"/>
          </a:xfrm>
          <a:custGeom>
            <a:avLst/>
            <a:gdLst>
              <a:gd name="connsiteX0" fmla="*/ 0 w 140815"/>
              <a:gd name="connsiteY0" fmla="*/ 0 h 140815"/>
              <a:gd name="connsiteX1" fmla="*/ 140816 w 140815"/>
              <a:gd name="connsiteY1" fmla="*/ 0 h 140815"/>
              <a:gd name="connsiteX2" fmla="*/ 140816 w 140815"/>
              <a:gd name="connsiteY2" fmla="*/ 140816 h 140815"/>
              <a:gd name="connsiteX3" fmla="*/ 0 w 140815"/>
              <a:gd name="connsiteY3" fmla="*/ 140816 h 1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15" h="140815">
                <a:moveTo>
                  <a:pt x="0" y="0"/>
                </a:moveTo>
                <a:lnTo>
                  <a:pt x="140816" y="0"/>
                </a:lnTo>
                <a:lnTo>
                  <a:pt x="140816" y="140816"/>
                </a:lnTo>
                <a:lnTo>
                  <a:pt x="0" y="140816"/>
                </a:lnTo>
                <a:close/>
              </a:path>
            </a:pathLst>
          </a:custGeom>
          <a:solidFill>
            <a:schemeClr val="bg2"/>
          </a:solidFill>
          <a:ln w="254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>
            <p:custDataLst>
              <p:tags r:id="rId4"/>
            </p:custDataLst>
          </p:nvPr>
        </p:nvSpPr>
        <p:spPr>
          <a:xfrm>
            <a:off x="7518400" y="1974850"/>
            <a:ext cx="76200" cy="76835"/>
          </a:xfrm>
          <a:custGeom>
            <a:avLst/>
            <a:gdLst>
              <a:gd name="connsiteX0" fmla="*/ 0 w 140815"/>
              <a:gd name="connsiteY0" fmla="*/ 0 h 140815"/>
              <a:gd name="connsiteX1" fmla="*/ 140816 w 140815"/>
              <a:gd name="connsiteY1" fmla="*/ 0 h 140815"/>
              <a:gd name="connsiteX2" fmla="*/ 140816 w 140815"/>
              <a:gd name="connsiteY2" fmla="*/ 140816 h 140815"/>
              <a:gd name="connsiteX3" fmla="*/ 0 w 140815"/>
              <a:gd name="connsiteY3" fmla="*/ 140816 h 1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15" h="140815">
                <a:moveTo>
                  <a:pt x="0" y="0"/>
                </a:moveTo>
                <a:lnTo>
                  <a:pt x="140816" y="0"/>
                </a:lnTo>
                <a:lnTo>
                  <a:pt x="140816" y="140816"/>
                </a:lnTo>
                <a:lnTo>
                  <a:pt x="0" y="140816"/>
                </a:lnTo>
                <a:close/>
              </a:path>
            </a:pathLst>
          </a:custGeom>
          <a:solidFill>
            <a:schemeClr val="bg2"/>
          </a:solidFill>
          <a:ln w="254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/>
          <p:cNvSpPr/>
          <p:nvPr>
            <p:custDataLst>
              <p:tags r:id="rId5"/>
            </p:custDataLst>
          </p:nvPr>
        </p:nvSpPr>
        <p:spPr>
          <a:xfrm>
            <a:off x="7518400" y="2905760"/>
            <a:ext cx="76200" cy="76835"/>
          </a:xfrm>
          <a:custGeom>
            <a:avLst/>
            <a:gdLst>
              <a:gd name="connsiteX0" fmla="*/ 0 w 140815"/>
              <a:gd name="connsiteY0" fmla="*/ 0 h 140815"/>
              <a:gd name="connsiteX1" fmla="*/ 140816 w 140815"/>
              <a:gd name="connsiteY1" fmla="*/ 0 h 140815"/>
              <a:gd name="connsiteX2" fmla="*/ 140816 w 140815"/>
              <a:gd name="connsiteY2" fmla="*/ 140816 h 140815"/>
              <a:gd name="connsiteX3" fmla="*/ 0 w 140815"/>
              <a:gd name="connsiteY3" fmla="*/ 140816 h 1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15" h="140815">
                <a:moveTo>
                  <a:pt x="0" y="0"/>
                </a:moveTo>
                <a:lnTo>
                  <a:pt x="140816" y="0"/>
                </a:lnTo>
                <a:lnTo>
                  <a:pt x="140816" y="140816"/>
                </a:lnTo>
                <a:lnTo>
                  <a:pt x="0" y="140816"/>
                </a:lnTo>
                <a:close/>
              </a:path>
            </a:pathLst>
          </a:custGeom>
          <a:solidFill>
            <a:schemeClr val="bg2"/>
          </a:solidFill>
          <a:ln w="254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>
            <p:custDataLst>
              <p:tags r:id="rId6"/>
            </p:custDataLst>
          </p:nvPr>
        </p:nvSpPr>
        <p:spPr>
          <a:xfrm>
            <a:off x="407670" y="379730"/>
            <a:ext cx="11389360" cy="6121400"/>
          </a:xfrm>
          <a:custGeom>
            <a:avLst/>
            <a:gdLst>
              <a:gd name="connsiteX0" fmla="*/ 0 w 10881206"/>
              <a:gd name="connsiteY0" fmla="*/ 0 h 5595308"/>
              <a:gd name="connsiteX1" fmla="*/ 10881207 w 10881206"/>
              <a:gd name="connsiteY1" fmla="*/ 0 h 5595308"/>
              <a:gd name="connsiteX2" fmla="*/ 10881207 w 10881206"/>
              <a:gd name="connsiteY2" fmla="*/ 5595309 h 5595308"/>
              <a:gd name="connsiteX3" fmla="*/ 0 w 10881206"/>
              <a:gd name="connsiteY3" fmla="*/ 5595309 h 559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1206" h="5595308">
                <a:moveTo>
                  <a:pt x="0" y="0"/>
                </a:moveTo>
                <a:lnTo>
                  <a:pt x="10881207" y="0"/>
                </a:lnTo>
                <a:lnTo>
                  <a:pt x="10881207" y="5595309"/>
                </a:lnTo>
                <a:lnTo>
                  <a:pt x="0" y="5595309"/>
                </a:lnTo>
                <a:close/>
              </a:path>
            </a:pathLst>
          </a:custGeom>
          <a:noFill/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 useBgFill="1">
        <p:nvSpPr>
          <p:cNvPr id="18" name="任意多边形: 形状 17"/>
          <p:cNvSpPr/>
          <p:nvPr>
            <p:custDataLst>
              <p:tags r:id="rId7"/>
            </p:custDataLst>
          </p:nvPr>
        </p:nvSpPr>
        <p:spPr>
          <a:xfrm>
            <a:off x="231775" y="1906270"/>
            <a:ext cx="753110" cy="753110"/>
          </a:xfrm>
          <a:custGeom>
            <a:avLst/>
            <a:gdLst>
              <a:gd name="connsiteX0" fmla="*/ 832092 w 832092"/>
              <a:gd name="connsiteY0" fmla="*/ 416046 h 832092"/>
              <a:gd name="connsiteX1" fmla="*/ 416046 w 832092"/>
              <a:gd name="connsiteY1" fmla="*/ 832092 h 832092"/>
              <a:gd name="connsiteX2" fmla="*/ 0 w 832092"/>
              <a:gd name="connsiteY2" fmla="*/ 416046 h 832092"/>
              <a:gd name="connsiteX3" fmla="*/ 416046 w 832092"/>
              <a:gd name="connsiteY3" fmla="*/ 0 h 832092"/>
              <a:gd name="connsiteX4" fmla="*/ 832092 w 832092"/>
              <a:gd name="connsiteY4" fmla="*/ 416046 h 83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092" h="832092">
                <a:moveTo>
                  <a:pt x="832092" y="416046"/>
                </a:moveTo>
                <a:cubicBezTo>
                  <a:pt x="832092" y="645822"/>
                  <a:pt x="645822" y="832092"/>
                  <a:pt x="416046" y="832092"/>
                </a:cubicBezTo>
                <a:cubicBezTo>
                  <a:pt x="186270" y="832092"/>
                  <a:pt x="0" y="645822"/>
                  <a:pt x="0" y="416046"/>
                </a:cubicBezTo>
                <a:cubicBezTo>
                  <a:pt x="0" y="186270"/>
                  <a:pt x="186270" y="0"/>
                  <a:pt x="416046" y="0"/>
                </a:cubicBezTo>
                <a:cubicBezTo>
                  <a:pt x="645822" y="0"/>
                  <a:pt x="832092" y="186270"/>
                  <a:pt x="832092" y="416046"/>
                </a:cubicBezTo>
                <a:close/>
              </a:path>
            </a:pathLst>
          </a:custGeom>
          <a:ln w="25601" cap="flat">
            <a:solidFill>
              <a:schemeClr val="accent1">
                <a:alpha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 useBgFill="1">
        <p:nvSpPr>
          <p:cNvPr id="19" name="任意多边形: 形状 18"/>
          <p:cNvSpPr/>
          <p:nvPr>
            <p:custDataLst>
              <p:tags r:id="rId8"/>
            </p:custDataLst>
          </p:nvPr>
        </p:nvSpPr>
        <p:spPr>
          <a:xfrm>
            <a:off x="94615" y="1922780"/>
            <a:ext cx="300355" cy="374650"/>
          </a:xfrm>
          <a:custGeom>
            <a:avLst/>
            <a:gdLst>
              <a:gd name="connsiteX0" fmla="*/ 0 w 352999"/>
              <a:gd name="connsiteY0" fmla="*/ 0 h 365608"/>
              <a:gd name="connsiteX1" fmla="*/ 352999 w 352999"/>
              <a:gd name="connsiteY1" fmla="*/ 0 h 365608"/>
              <a:gd name="connsiteX2" fmla="*/ 352999 w 352999"/>
              <a:gd name="connsiteY2" fmla="*/ 365609 h 365608"/>
              <a:gd name="connsiteX3" fmla="*/ 0 w 352999"/>
              <a:gd name="connsiteY3" fmla="*/ 365609 h 36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999" h="365608">
                <a:moveTo>
                  <a:pt x="0" y="0"/>
                </a:moveTo>
                <a:lnTo>
                  <a:pt x="352999" y="0"/>
                </a:lnTo>
                <a:lnTo>
                  <a:pt x="352999" y="365609"/>
                </a:lnTo>
                <a:lnTo>
                  <a:pt x="0" y="365609"/>
                </a:lnTo>
                <a:close/>
              </a:path>
            </a:pathLst>
          </a:custGeom>
          <a:ln w="640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9"/>
            </p:custDataLst>
          </p:nvPr>
        </p:nvSpPr>
        <p:spPr>
          <a:xfrm>
            <a:off x="170815" y="2282825"/>
            <a:ext cx="123825" cy="60960"/>
          </a:xfrm>
          <a:custGeom>
            <a:avLst/>
            <a:gdLst>
              <a:gd name="connsiteX0" fmla="*/ 0 w 136591"/>
              <a:gd name="connsiteY0" fmla="*/ 67272 h 67271"/>
              <a:gd name="connsiteX1" fmla="*/ 67271 w 136591"/>
              <a:gd name="connsiteY1" fmla="*/ 0 h 67271"/>
              <a:gd name="connsiteX2" fmla="*/ 136591 w 136591"/>
              <a:gd name="connsiteY2" fmla="*/ 67272 h 6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1" h="67271">
                <a:moveTo>
                  <a:pt x="0" y="67272"/>
                </a:moveTo>
                <a:lnTo>
                  <a:pt x="67271" y="0"/>
                </a:lnTo>
                <a:lnTo>
                  <a:pt x="136591" y="67272"/>
                </a:lnTo>
              </a:path>
            </a:pathLst>
          </a:custGeom>
          <a:solidFill>
            <a:schemeClr val="bg2"/>
          </a:solidFill>
          <a:ln w="25601" cap="flat">
            <a:solidFill>
              <a:schemeClr val="accent1">
                <a:alpha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/>
          <p:cNvSpPr/>
          <p:nvPr>
            <p:custDataLst>
              <p:tags r:id="rId10"/>
            </p:custDataLst>
          </p:nvPr>
        </p:nvSpPr>
        <p:spPr>
          <a:xfrm rot="20146393">
            <a:off x="11054080" y="5657215"/>
            <a:ext cx="948055" cy="676910"/>
          </a:xfrm>
          <a:custGeom>
            <a:avLst/>
            <a:gdLst>
              <a:gd name="connsiteX0" fmla="*/ 948073 w 948073"/>
              <a:gd name="connsiteY0" fmla="*/ 0 h 677067"/>
              <a:gd name="connsiteX1" fmla="*/ 0 w 948073"/>
              <a:gd name="connsiteY1" fmla="*/ 677067 h 6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8073" h="677067">
                <a:moveTo>
                  <a:pt x="948073" y="0"/>
                </a:moveTo>
                <a:lnTo>
                  <a:pt x="0" y="677067"/>
                </a:lnTo>
              </a:path>
            </a:pathLst>
          </a:custGeom>
          <a:noFill/>
          <a:ln w="12700" cmpd="sng">
            <a:solidFill>
              <a:schemeClr val="accent1"/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 useBgFill="1">
        <p:nvSpPr>
          <p:cNvPr id="23" name="任意多边形: 形状 22"/>
          <p:cNvSpPr/>
          <p:nvPr>
            <p:custDataLst>
              <p:tags r:id="rId11"/>
            </p:custDataLst>
          </p:nvPr>
        </p:nvSpPr>
        <p:spPr>
          <a:xfrm rot="1814371">
            <a:off x="11751310" y="5422265"/>
            <a:ext cx="140970" cy="140970"/>
          </a:xfrm>
          <a:custGeom>
            <a:avLst/>
            <a:gdLst>
              <a:gd name="connsiteX0" fmla="*/ 0 w 140820"/>
              <a:gd name="connsiteY0" fmla="*/ 0 h 140820"/>
              <a:gd name="connsiteX1" fmla="*/ 140820 w 140820"/>
              <a:gd name="connsiteY1" fmla="*/ 0 h 140820"/>
              <a:gd name="connsiteX2" fmla="*/ 140820 w 140820"/>
              <a:gd name="connsiteY2" fmla="*/ 140820 h 140820"/>
              <a:gd name="connsiteX3" fmla="*/ 0 w 140820"/>
              <a:gd name="connsiteY3" fmla="*/ 140820 h 14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20" h="140820">
                <a:moveTo>
                  <a:pt x="0" y="0"/>
                </a:moveTo>
                <a:lnTo>
                  <a:pt x="140820" y="0"/>
                </a:lnTo>
                <a:lnTo>
                  <a:pt x="140820" y="140820"/>
                </a:lnTo>
                <a:lnTo>
                  <a:pt x="0" y="140820"/>
                </a:lnTo>
                <a:close/>
              </a:path>
            </a:pathLst>
          </a:custGeom>
          <a:ln w="25602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 useBgFill="1">
        <p:nvSpPr>
          <p:cNvPr id="24" name="任意多边形: 形状 23"/>
          <p:cNvSpPr/>
          <p:nvPr>
            <p:custDataLst>
              <p:tags r:id="rId12"/>
            </p:custDataLst>
          </p:nvPr>
        </p:nvSpPr>
        <p:spPr>
          <a:xfrm rot="1814371">
            <a:off x="11164570" y="6428740"/>
            <a:ext cx="140970" cy="140970"/>
          </a:xfrm>
          <a:custGeom>
            <a:avLst/>
            <a:gdLst>
              <a:gd name="connsiteX0" fmla="*/ 0 w 140820"/>
              <a:gd name="connsiteY0" fmla="*/ 0 h 140820"/>
              <a:gd name="connsiteX1" fmla="*/ 140820 w 140820"/>
              <a:gd name="connsiteY1" fmla="*/ 0 h 140820"/>
              <a:gd name="connsiteX2" fmla="*/ 140820 w 140820"/>
              <a:gd name="connsiteY2" fmla="*/ 140820 h 140820"/>
              <a:gd name="connsiteX3" fmla="*/ 0 w 140820"/>
              <a:gd name="connsiteY3" fmla="*/ 140820 h 14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20" h="140820">
                <a:moveTo>
                  <a:pt x="0" y="0"/>
                </a:moveTo>
                <a:lnTo>
                  <a:pt x="140820" y="0"/>
                </a:lnTo>
                <a:lnTo>
                  <a:pt x="140820" y="140820"/>
                </a:lnTo>
                <a:lnTo>
                  <a:pt x="0" y="140820"/>
                </a:lnTo>
                <a:close/>
              </a:path>
            </a:pathLst>
          </a:custGeom>
          <a:ln w="25602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526400" y="3034854"/>
            <a:ext cx="9144000" cy="1152000"/>
          </a:xfrm>
        </p:spPr>
        <p:txBody>
          <a:bodyPr wrap="square" anchor="b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4"/>
            </p:custDataLst>
          </p:nvPr>
        </p:nvSpPr>
        <p:spPr>
          <a:xfrm>
            <a:off x="1526400" y="4294854"/>
            <a:ext cx="9144000" cy="936000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616607" y="2002070"/>
            <a:ext cx="2938425" cy="940883"/>
          </a:xfrm>
        </p:spPr>
        <p:txBody>
          <a:bodyPr wrap="none" anchor="ctr">
            <a:normAutofit/>
          </a:bodyPr>
          <a:lstStyle>
            <a:lvl1pPr marL="0" indent="0" algn="ctr">
              <a:buNone/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节编号</a:t>
            </a:r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2025/9/28 Sunday</a:t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2025/9/28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3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4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2025/9/28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2025/9/28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2025/9/28 Sunday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2025/9/28 Sunday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2025/9/28 Sunday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33"/>
          <p:cNvSpPr/>
          <p:nvPr>
            <p:custDataLst>
              <p:tags r:id="rId1"/>
            </p:custDataLst>
          </p:nvPr>
        </p:nvSpPr>
        <p:spPr>
          <a:xfrm>
            <a:off x="7398385" y="1868805"/>
            <a:ext cx="1788795" cy="3098800"/>
          </a:xfrm>
          <a:custGeom>
            <a:avLst/>
            <a:gdLst>
              <a:gd name="connsiteX0" fmla="*/ 549501 w 1674041"/>
              <a:gd name="connsiteY0" fmla="*/ 2899649 h 2899649"/>
              <a:gd name="connsiteX1" fmla="*/ 1674041 w 1674041"/>
              <a:gd name="connsiteY1" fmla="*/ 1615795 h 2899649"/>
              <a:gd name="connsiteX2" fmla="*/ 1124476 w 1674041"/>
              <a:gd name="connsiteY2" fmla="*/ 0 h 2899649"/>
              <a:gd name="connsiteX3" fmla="*/ 0 w 1674041"/>
              <a:gd name="connsiteY3" fmla="*/ 1283854 h 289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4041" h="2899649">
                <a:moveTo>
                  <a:pt x="549501" y="2899649"/>
                </a:moveTo>
                <a:lnTo>
                  <a:pt x="1674041" y="1615795"/>
                </a:lnTo>
                <a:lnTo>
                  <a:pt x="1124476" y="0"/>
                </a:lnTo>
                <a:lnTo>
                  <a:pt x="0" y="1283854"/>
                </a:lnTo>
                <a:close/>
              </a:path>
            </a:pathLst>
          </a:custGeom>
          <a:noFill/>
          <a:ln w="444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34"/>
          <p:cNvSpPr/>
          <p:nvPr>
            <p:custDataLst>
              <p:tags r:id="rId2"/>
            </p:custDataLst>
          </p:nvPr>
        </p:nvSpPr>
        <p:spPr>
          <a:xfrm>
            <a:off x="7985760" y="3596640"/>
            <a:ext cx="2990850" cy="1726565"/>
          </a:xfrm>
          <a:custGeom>
            <a:avLst/>
            <a:gdLst>
              <a:gd name="connsiteX0" fmla="*/ 2798710 w 2798710"/>
              <a:gd name="connsiteY0" fmla="*/ 331941 h 1615794"/>
              <a:gd name="connsiteX1" fmla="*/ 1124541 w 2798710"/>
              <a:gd name="connsiteY1" fmla="*/ 0 h 1615794"/>
              <a:gd name="connsiteX2" fmla="*/ 0 w 2798710"/>
              <a:gd name="connsiteY2" fmla="*/ 1283854 h 1615794"/>
              <a:gd name="connsiteX3" fmla="*/ 1674106 w 2798710"/>
              <a:gd name="connsiteY3" fmla="*/ 1615795 h 161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710" h="1615794">
                <a:moveTo>
                  <a:pt x="2798710" y="331941"/>
                </a:moveTo>
                <a:lnTo>
                  <a:pt x="1124541" y="0"/>
                </a:lnTo>
                <a:lnTo>
                  <a:pt x="0" y="1283854"/>
                </a:lnTo>
                <a:lnTo>
                  <a:pt x="1674106" y="1615795"/>
                </a:lnTo>
                <a:close/>
              </a:path>
            </a:pathLst>
          </a:custGeom>
          <a:noFill/>
          <a:ln w="444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35"/>
          <p:cNvSpPr/>
          <p:nvPr>
            <p:custDataLst>
              <p:tags r:id="rId3"/>
            </p:custDataLst>
          </p:nvPr>
        </p:nvSpPr>
        <p:spPr>
          <a:xfrm>
            <a:off x="8600440" y="1868805"/>
            <a:ext cx="2376170" cy="2081530"/>
          </a:xfrm>
          <a:custGeom>
            <a:avLst/>
            <a:gdLst>
              <a:gd name="connsiteX0" fmla="*/ 0 w 2223734"/>
              <a:gd name="connsiteY0" fmla="*/ 0 h 1947735"/>
              <a:gd name="connsiteX1" fmla="*/ 549629 w 2223734"/>
              <a:gd name="connsiteY1" fmla="*/ 1615795 h 1947735"/>
              <a:gd name="connsiteX2" fmla="*/ 2223735 w 2223734"/>
              <a:gd name="connsiteY2" fmla="*/ 1947736 h 1947735"/>
              <a:gd name="connsiteX3" fmla="*/ 1674106 w 2223734"/>
              <a:gd name="connsiteY3" fmla="*/ 331941 h 194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3734" h="1947735">
                <a:moveTo>
                  <a:pt x="0" y="0"/>
                </a:moveTo>
                <a:lnTo>
                  <a:pt x="549629" y="1615795"/>
                </a:lnTo>
                <a:lnTo>
                  <a:pt x="2223735" y="1947736"/>
                </a:lnTo>
                <a:lnTo>
                  <a:pt x="1674106" y="331941"/>
                </a:lnTo>
                <a:close/>
              </a:path>
            </a:pathLst>
          </a:custGeom>
          <a:noFill/>
          <a:ln w="444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任意多边形: 形状 106"/>
          <p:cNvSpPr/>
          <p:nvPr>
            <p:custDataLst>
              <p:tags r:id="rId4"/>
            </p:custDataLst>
          </p:nvPr>
        </p:nvSpPr>
        <p:spPr>
          <a:xfrm>
            <a:off x="407670" y="379730"/>
            <a:ext cx="11389360" cy="6121400"/>
          </a:xfrm>
          <a:custGeom>
            <a:avLst/>
            <a:gdLst>
              <a:gd name="connsiteX0" fmla="*/ 0 w 10881206"/>
              <a:gd name="connsiteY0" fmla="*/ 0 h 5595308"/>
              <a:gd name="connsiteX1" fmla="*/ 10881207 w 10881206"/>
              <a:gd name="connsiteY1" fmla="*/ 0 h 5595308"/>
              <a:gd name="connsiteX2" fmla="*/ 10881207 w 10881206"/>
              <a:gd name="connsiteY2" fmla="*/ 5595309 h 5595308"/>
              <a:gd name="connsiteX3" fmla="*/ 0 w 10881206"/>
              <a:gd name="connsiteY3" fmla="*/ 5595309 h 559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1206" h="5595308">
                <a:moveTo>
                  <a:pt x="0" y="0"/>
                </a:moveTo>
                <a:lnTo>
                  <a:pt x="10881207" y="0"/>
                </a:lnTo>
                <a:lnTo>
                  <a:pt x="10881207" y="5595309"/>
                </a:lnTo>
                <a:lnTo>
                  <a:pt x="0" y="5595309"/>
                </a:lnTo>
                <a:close/>
              </a:path>
            </a:pathLst>
          </a:custGeom>
          <a:noFill/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/>
          <p:cNvSpPr/>
          <p:nvPr>
            <p:custDataLst>
              <p:tags r:id="rId5"/>
            </p:custDataLst>
          </p:nvPr>
        </p:nvSpPr>
        <p:spPr>
          <a:xfrm rot="21420000">
            <a:off x="379730" y="403860"/>
            <a:ext cx="948055" cy="676910"/>
          </a:xfrm>
          <a:custGeom>
            <a:avLst/>
            <a:gdLst>
              <a:gd name="connsiteX0" fmla="*/ 948073 w 948073"/>
              <a:gd name="connsiteY0" fmla="*/ 0 h 677067"/>
              <a:gd name="connsiteX1" fmla="*/ 0 w 948073"/>
              <a:gd name="connsiteY1" fmla="*/ 677067 h 6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8073" h="677067">
                <a:moveTo>
                  <a:pt x="948073" y="0"/>
                </a:moveTo>
                <a:lnTo>
                  <a:pt x="0" y="677067"/>
                </a:lnTo>
              </a:path>
            </a:pathLst>
          </a:custGeom>
          <a:noFill/>
          <a:ln w="12700" cmpd="sng">
            <a:solidFill>
              <a:schemeClr val="accent1"/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 useBgFill="1">
        <p:nvSpPr>
          <p:cNvPr id="29" name="任意多边形: 形状 28"/>
          <p:cNvSpPr/>
          <p:nvPr>
            <p:custDataLst>
              <p:tags r:id="rId6"/>
            </p:custDataLst>
          </p:nvPr>
        </p:nvSpPr>
        <p:spPr>
          <a:xfrm rot="3087979">
            <a:off x="1239520" y="309880"/>
            <a:ext cx="140970" cy="140970"/>
          </a:xfrm>
          <a:custGeom>
            <a:avLst/>
            <a:gdLst>
              <a:gd name="connsiteX0" fmla="*/ 0 w 140820"/>
              <a:gd name="connsiteY0" fmla="*/ 0 h 140820"/>
              <a:gd name="connsiteX1" fmla="*/ 140820 w 140820"/>
              <a:gd name="connsiteY1" fmla="*/ 0 h 140820"/>
              <a:gd name="connsiteX2" fmla="*/ 140820 w 140820"/>
              <a:gd name="connsiteY2" fmla="*/ 140820 h 140820"/>
              <a:gd name="connsiteX3" fmla="*/ 0 w 140820"/>
              <a:gd name="connsiteY3" fmla="*/ 140820 h 14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20" h="140820">
                <a:moveTo>
                  <a:pt x="0" y="0"/>
                </a:moveTo>
                <a:lnTo>
                  <a:pt x="140820" y="0"/>
                </a:lnTo>
                <a:lnTo>
                  <a:pt x="140820" y="140820"/>
                </a:lnTo>
                <a:lnTo>
                  <a:pt x="0" y="140820"/>
                </a:lnTo>
                <a:close/>
              </a:path>
            </a:pathLst>
          </a:custGeom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/>
          </a:p>
        </p:txBody>
      </p:sp>
      <p:sp useBgFill="1">
        <p:nvSpPr>
          <p:cNvPr id="30" name="任意多边形: 形状 29"/>
          <p:cNvSpPr/>
          <p:nvPr>
            <p:custDataLst>
              <p:tags r:id="rId7"/>
            </p:custDataLst>
          </p:nvPr>
        </p:nvSpPr>
        <p:spPr>
          <a:xfrm rot="3087979">
            <a:off x="327660" y="1035050"/>
            <a:ext cx="140970" cy="140970"/>
          </a:xfrm>
          <a:custGeom>
            <a:avLst/>
            <a:gdLst>
              <a:gd name="connsiteX0" fmla="*/ 0 w 140820"/>
              <a:gd name="connsiteY0" fmla="*/ 0 h 140820"/>
              <a:gd name="connsiteX1" fmla="*/ 140820 w 140820"/>
              <a:gd name="connsiteY1" fmla="*/ 0 h 140820"/>
              <a:gd name="connsiteX2" fmla="*/ 140820 w 140820"/>
              <a:gd name="connsiteY2" fmla="*/ 140820 h 140820"/>
              <a:gd name="connsiteX3" fmla="*/ 0 w 140820"/>
              <a:gd name="connsiteY3" fmla="*/ 140820 h 14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20" h="140820">
                <a:moveTo>
                  <a:pt x="0" y="0"/>
                </a:moveTo>
                <a:lnTo>
                  <a:pt x="140820" y="0"/>
                </a:lnTo>
                <a:lnTo>
                  <a:pt x="140820" y="140820"/>
                </a:lnTo>
                <a:lnTo>
                  <a:pt x="0" y="140820"/>
                </a:lnTo>
                <a:close/>
              </a:path>
            </a:pathLst>
          </a:custGeom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/>
          </a:p>
        </p:txBody>
      </p:sp>
      <p:sp useBgFill="1">
        <p:nvSpPr>
          <p:cNvPr id="32" name="任意多边形: 形状 38"/>
          <p:cNvSpPr/>
          <p:nvPr>
            <p:custDataLst>
              <p:tags r:id="rId8"/>
            </p:custDataLst>
          </p:nvPr>
        </p:nvSpPr>
        <p:spPr>
          <a:xfrm>
            <a:off x="173990" y="3023870"/>
            <a:ext cx="831850" cy="831850"/>
          </a:xfrm>
          <a:custGeom>
            <a:avLst/>
            <a:gdLst>
              <a:gd name="connsiteX0" fmla="*/ 832092 w 832092"/>
              <a:gd name="connsiteY0" fmla="*/ 416046 h 832092"/>
              <a:gd name="connsiteX1" fmla="*/ 416046 w 832092"/>
              <a:gd name="connsiteY1" fmla="*/ 832092 h 832092"/>
              <a:gd name="connsiteX2" fmla="*/ 0 w 832092"/>
              <a:gd name="connsiteY2" fmla="*/ 416046 h 832092"/>
              <a:gd name="connsiteX3" fmla="*/ 416046 w 832092"/>
              <a:gd name="connsiteY3" fmla="*/ 0 h 832092"/>
              <a:gd name="connsiteX4" fmla="*/ 832092 w 832092"/>
              <a:gd name="connsiteY4" fmla="*/ 416046 h 83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092" h="832092">
                <a:moveTo>
                  <a:pt x="832092" y="416046"/>
                </a:moveTo>
                <a:cubicBezTo>
                  <a:pt x="832092" y="645822"/>
                  <a:pt x="645822" y="832092"/>
                  <a:pt x="416046" y="832092"/>
                </a:cubicBezTo>
                <a:cubicBezTo>
                  <a:pt x="186270" y="832092"/>
                  <a:pt x="0" y="645822"/>
                  <a:pt x="0" y="416046"/>
                </a:cubicBezTo>
                <a:cubicBezTo>
                  <a:pt x="0" y="186270"/>
                  <a:pt x="186270" y="0"/>
                  <a:pt x="416046" y="0"/>
                </a:cubicBezTo>
                <a:cubicBezTo>
                  <a:pt x="645822" y="0"/>
                  <a:pt x="832092" y="186270"/>
                  <a:pt x="832092" y="416046"/>
                </a:cubicBezTo>
                <a:close/>
              </a:path>
            </a:pathLst>
          </a:custGeom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 useBgFill="1">
        <p:nvSpPr>
          <p:cNvPr id="33" name="任意多边形: 形状 39"/>
          <p:cNvSpPr/>
          <p:nvPr>
            <p:custDataLst>
              <p:tags r:id="rId9"/>
            </p:custDataLst>
          </p:nvPr>
        </p:nvSpPr>
        <p:spPr>
          <a:xfrm>
            <a:off x="64135" y="3041650"/>
            <a:ext cx="332105" cy="414020"/>
          </a:xfrm>
          <a:custGeom>
            <a:avLst/>
            <a:gdLst>
              <a:gd name="connsiteX0" fmla="*/ 0 w 352999"/>
              <a:gd name="connsiteY0" fmla="*/ 0 h 365608"/>
              <a:gd name="connsiteX1" fmla="*/ 352999 w 352999"/>
              <a:gd name="connsiteY1" fmla="*/ 0 h 365608"/>
              <a:gd name="connsiteX2" fmla="*/ 352999 w 352999"/>
              <a:gd name="connsiteY2" fmla="*/ 365609 h 365608"/>
              <a:gd name="connsiteX3" fmla="*/ 0 w 352999"/>
              <a:gd name="connsiteY3" fmla="*/ 365609 h 36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999" h="365608">
                <a:moveTo>
                  <a:pt x="0" y="0"/>
                </a:moveTo>
                <a:lnTo>
                  <a:pt x="352999" y="0"/>
                </a:lnTo>
                <a:lnTo>
                  <a:pt x="352999" y="365609"/>
                </a:lnTo>
                <a:lnTo>
                  <a:pt x="0" y="365609"/>
                </a:lnTo>
                <a:close/>
              </a:path>
            </a:pathLst>
          </a:custGeom>
          <a:ln w="222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4" name="任意多边形: 形状 40"/>
          <p:cNvSpPr/>
          <p:nvPr>
            <p:custDataLst>
              <p:tags r:id="rId10"/>
            </p:custDataLst>
          </p:nvPr>
        </p:nvSpPr>
        <p:spPr>
          <a:xfrm>
            <a:off x="109855" y="3439795"/>
            <a:ext cx="136525" cy="67310"/>
          </a:xfrm>
          <a:custGeom>
            <a:avLst/>
            <a:gdLst>
              <a:gd name="connsiteX0" fmla="*/ 0 w 136591"/>
              <a:gd name="connsiteY0" fmla="*/ 67272 h 67271"/>
              <a:gd name="connsiteX1" fmla="*/ 67271 w 136591"/>
              <a:gd name="connsiteY1" fmla="*/ 0 h 67271"/>
              <a:gd name="connsiteX2" fmla="*/ 136591 w 136591"/>
              <a:gd name="connsiteY2" fmla="*/ 67272 h 6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1" h="67271">
                <a:moveTo>
                  <a:pt x="0" y="67272"/>
                </a:moveTo>
                <a:lnTo>
                  <a:pt x="67271" y="0"/>
                </a:lnTo>
                <a:lnTo>
                  <a:pt x="136591" y="67272"/>
                </a:lnTo>
              </a:path>
            </a:pathLst>
          </a:custGeom>
          <a:noFill/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1749777" y="3214516"/>
            <a:ext cx="5915302" cy="1078138"/>
          </a:xfrm>
        </p:spPr>
        <p:txBody>
          <a:bodyPr wrap="square" anchor="t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编辑母版标题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1749777" y="2239604"/>
            <a:ext cx="5915302" cy="832092"/>
          </a:xfrm>
        </p:spPr>
        <p:txBody>
          <a:bodyPr wrap="square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2025/9/28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1749777" y="1132095"/>
            <a:ext cx="2880000" cy="504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公司</a:t>
            </a:r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1750060" y="5038090"/>
            <a:ext cx="2879090" cy="504190"/>
          </a:xfrm>
          <a:prstGeom prst="roundRect">
            <a:avLst>
              <a:gd name="adj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2025/9/28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2025/9/28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2025/9/28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2025/9/28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2025/9/28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2025/9/28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Relationship Id="rId22" Type="http://schemas.openxmlformats.org/officeDocument/2006/relationships/tags" Target="../tags/tag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2025/9/28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图形 7"/>
          <p:cNvGrpSpPr/>
          <p:nvPr>
            <p:custDataLst>
              <p:tags r:id="rId13"/>
            </p:custDataLst>
          </p:nvPr>
        </p:nvGrpSpPr>
        <p:grpSpPr>
          <a:xfrm flipH="1">
            <a:off x="10695940" y="391160"/>
            <a:ext cx="1125461" cy="1041400"/>
            <a:chOff x="374327" y="-3935993"/>
            <a:chExt cx="899363" cy="832092"/>
          </a:xfrm>
          <a:solidFill>
            <a:schemeClr val="bg2"/>
          </a:solidFill>
        </p:grpSpPr>
        <p:sp useBgFill="1">
          <p:nvSpPr>
            <p:cNvPr id="12" name="任意多边形: 形状 11"/>
            <p:cNvSpPr/>
            <p:nvPr>
              <p:custDataLst>
                <p:tags r:id="rId20"/>
              </p:custDataLst>
            </p:nvPr>
          </p:nvSpPr>
          <p:spPr>
            <a:xfrm>
              <a:off x="441598" y="-3935993"/>
              <a:ext cx="832092" cy="832092"/>
            </a:xfrm>
            <a:custGeom>
              <a:avLst/>
              <a:gdLst>
                <a:gd name="connsiteX0" fmla="*/ 832092 w 832092"/>
                <a:gd name="connsiteY0" fmla="*/ 416046 h 832092"/>
                <a:gd name="connsiteX1" fmla="*/ 416046 w 832092"/>
                <a:gd name="connsiteY1" fmla="*/ 832092 h 832092"/>
                <a:gd name="connsiteX2" fmla="*/ 0 w 832092"/>
                <a:gd name="connsiteY2" fmla="*/ 416046 h 832092"/>
                <a:gd name="connsiteX3" fmla="*/ 416046 w 832092"/>
                <a:gd name="connsiteY3" fmla="*/ 0 h 832092"/>
                <a:gd name="connsiteX4" fmla="*/ 832092 w 832092"/>
                <a:gd name="connsiteY4" fmla="*/ 416046 h 83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2092" h="832092">
                  <a:moveTo>
                    <a:pt x="832092" y="416046"/>
                  </a:moveTo>
                  <a:cubicBezTo>
                    <a:pt x="832092" y="645822"/>
                    <a:pt x="645822" y="832092"/>
                    <a:pt x="416046" y="832092"/>
                  </a:cubicBezTo>
                  <a:cubicBezTo>
                    <a:pt x="186270" y="832092"/>
                    <a:pt x="0" y="645822"/>
                    <a:pt x="0" y="416046"/>
                  </a:cubicBezTo>
                  <a:cubicBezTo>
                    <a:pt x="0" y="186270"/>
                    <a:pt x="186270" y="0"/>
                    <a:pt x="416046" y="0"/>
                  </a:cubicBezTo>
                  <a:cubicBezTo>
                    <a:pt x="645822" y="0"/>
                    <a:pt x="832092" y="186270"/>
                    <a:pt x="832092" y="416046"/>
                  </a:cubicBezTo>
                  <a:close/>
                </a:path>
              </a:pathLst>
            </a:custGeom>
            <a:ln w="25601" cap="flat">
              <a:solidFill>
                <a:schemeClr val="accent1">
                  <a:alpha val="8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 useBgFill="1">
          <p:nvSpPr>
            <p:cNvPr id="13" name="任意多边形: 形状 12"/>
            <p:cNvSpPr/>
            <p:nvPr>
              <p:custDataLst>
                <p:tags r:id="rId21"/>
              </p:custDataLst>
            </p:nvPr>
          </p:nvSpPr>
          <p:spPr>
            <a:xfrm>
              <a:off x="375027" y="-3917728"/>
              <a:ext cx="247120" cy="414017"/>
            </a:xfrm>
            <a:custGeom>
              <a:avLst/>
              <a:gdLst>
                <a:gd name="connsiteX0" fmla="*/ 0 w 352999"/>
                <a:gd name="connsiteY0" fmla="*/ 0 h 365608"/>
                <a:gd name="connsiteX1" fmla="*/ 352999 w 352999"/>
                <a:gd name="connsiteY1" fmla="*/ 0 h 365608"/>
                <a:gd name="connsiteX2" fmla="*/ 352999 w 352999"/>
                <a:gd name="connsiteY2" fmla="*/ 365609 h 365608"/>
                <a:gd name="connsiteX3" fmla="*/ 0 w 352999"/>
                <a:gd name="connsiteY3" fmla="*/ 365609 h 36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999" h="365608">
                  <a:moveTo>
                    <a:pt x="0" y="0"/>
                  </a:moveTo>
                  <a:lnTo>
                    <a:pt x="352999" y="0"/>
                  </a:lnTo>
                  <a:lnTo>
                    <a:pt x="352999" y="365609"/>
                  </a:lnTo>
                  <a:lnTo>
                    <a:pt x="0" y="365609"/>
                  </a:lnTo>
                  <a:close/>
                </a:path>
              </a:pathLst>
            </a:custGeom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4" name="任意多边形: 形状 13"/>
            <p:cNvSpPr/>
            <p:nvPr>
              <p:custDataLst>
                <p:tags r:id="rId22"/>
              </p:custDataLst>
            </p:nvPr>
          </p:nvSpPr>
          <p:spPr>
            <a:xfrm>
              <a:off x="374327" y="-3519947"/>
              <a:ext cx="136591" cy="67271"/>
            </a:xfrm>
            <a:custGeom>
              <a:avLst/>
              <a:gdLst>
                <a:gd name="connsiteX0" fmla="*/ 0 w 136591"/>
                <a:gd name="connsiteY0" fmla="*/ 67272 h 67271"/>
                <a:gd name="connsiteX1" fmla="*/ 67271 w 136591"/>
                <a:gd name="connsiteY1" fmla="*/ 0 h 67271"/>
                <a:gd name="connsiteX2" fmla="*/ 136591 w 136591"/>
                <a:gd name="connsiteY2" fmla="*/ 67272 h 6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591" h="67271">
                  <a:moveTo>
                    <a:pt x="0" y="67272"/>
                  </a:moveTo>
                  <a:lnTo>
                    <a:pt x="67271" y="0"/>
                  </a:lnTo>
                  <a:lnTo>
                    <a:pt x="136591" y="67272"/>
                  </a:lnTo>
                </a:path>
              </a:pathLst>
            </a:custGeom>
            <a:grpFill/>
            <a:ln w="25601" cap="flat">
              <a:solidFill>
                <a:schemeClr val="accent1">
                  <a:alpha val="8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95960" y="3981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2025/9/28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HTML Introducing CSS</a:t>
            </a:r>
          </a:p>
        </p:txBody>
      </p:sp>
      <p:sp>
        <p:nvSpPr>
          <p:cNvPr id="10" name="署名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696085" y="5072380"/>
            <a:ext cx="2880995" cy="504190"/>
          </a:xfrm>
          <a:prstGeom prst="roundRect">
            <a:avLst>
              <a:gd name="adj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ZhuHua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inheritance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If you specify the font-family or color properties on the &lt;body&gt; element, they will apply to most child elements. This is because the value of the font-family property is inherited by child elements. It saves you from having to apply these properties to as many elements (and results in simpler style sheets). </a:t>
            </a:r>
          </a:p>
          <a:p>
            <a:r>
              <a:rPr lang="en-US" altLang="zh-CN"/>
              <a:t>You can compare this with the background-color or border properties; they are not inherited by child elements. If these were inherited by all child elements then the page could look quite messy.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Why use Eternal Style Sheets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When building a website there are several advantages to placing your CSS rules in a separate style sheet</a:t>
            </a:r>
          </a:p>
          <a:p>
            <a:r>
              <a:rPr lang="en-US" altLang="zh-CN"/>
              <a:t>All of your web pages can share the same style sheet. This is achieved by using the &lt;link&gt; element on each HTML page of your site to link to the same CSS document </a:t>
            </a:r>
          </a:p>
          <a:p>
            <a:r>
              <a:rPr lang="en-US" altLang="zh-CN"/>
              <a:t>If you want to make a change to how your site appears, you only need to edit the one CSS file and all of your pages will be updated. </a:t>
            </a:r>
          </a:p>
          <a:p>
            <a:r>
              <a:rPr lang="en-US" altLang="zh-CN"/>
              <a:t>The HTML code will be easier to read and edit because it does not have lots of CSS rules in the same document.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Different versions of CSS &amp; Browser Quirks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CSS1 was released in 1996 and CSS2 followed two years later. Work on CSS3 has been ongoing but the major browsers have already started to implement it.</a:t>
            </a:r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CSS treats each HTML element as if it appears inside its own bo and uses rules to indicate how that element should look.</a:t>
            </a:r>
          </a:p>
          <a:p>
            <a:r>
              <a:rPr lang="en-US" altLang="zh-CN"/>
              <a:t>Rules are made up of selectors (that specify the elements the rule applies to) and declarations (that indicate what these elements should look like).</a:t>
            </a:r>
          </a:p>
          <a:p>
            <a:r>
              <a:rPr lang="en-US" altLang="zh-CN"/>
              <a:t>Different types of selectors allow you to target your rules at different elements</a:t>
            </a:r>
          </a:p>
          <a:p>
            <a:r>
              <a:rPr lang="en-US" altLang="zh-CN"/>
              <a:t>Declarations are made up of two parts: the properties of the element that you want to change, and the values of those properties.</a:t>
            </a:r>
          </a:p>
          <a:p>
            <a:r>
              <a:rPr lang="en-US" altLang="zh-CN"/>
              <a:t>CSS rules usually appear in a separate document, although they may appear within an HTML page.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Questions</a:t>
            </a:r>
            <a:r>
              <a:rPr lang="zh-CN" altLang="en-US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Which CSS selector is used to select an element with a specific id?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*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.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#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%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Questions</a:t>
            </a:r>
            <a:r>
              <a:rPr lang="zh-CN" altLang="en-US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Which CSS selector is used to select an element with a specific id?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*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.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CN">
                <a:solidFill>
                  <a:srgbClr val="FF0000"/>
                </a:solidFill>
              </a:rPr>
              <a:t>#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%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Questions</a:t>
            </a:r>
            <a:r>
              <a:rPr lang="zh-CN" altLang="en-US">
                <a:sym typeface="+mn-ea"/>
              </a:rPr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What does the universal selector (*) do in CSS?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Selects elements with a specific id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Selects all HTML elements on the page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Selects elements with a specific class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Groups multiple selectors together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Questions</a:t>
            </a:r>
            <a:r>
              <a:rPr lang="zh-CN" altLang="en-US">
                <a:sym typeface="+mn-ea"/>
              </a:rPr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What does the universal selector (*) do in CSS?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Selects elements with a specific id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CN">
                <a:solidFill>
                  <a:srgbClr val="FF0000"/>
                </a:solidFill>
              </a:rPr>
              <a:t>Selects all HTML elements on the page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Selects elements with a specific class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Groups multiple selectors together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Questions</a:t>
            </a:r>
            <a:r>
              <a:rPr lang="zh-CN" altLang="en-US">
                <a:sym typeface="+mn-ea"/>
              </a:rPr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Which of the following is the correct synta to select all &lt;p&gt; elements with the class 'highlight'?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p.highlight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.highlight p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p#highlight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#highlight p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Questions</a:t>
            </a:r>
            <a:r>
              <a:rPr lang="zh-CN" altLang="en-US">
                <a:sym typeface="+mn-ea"/>
              </a:rPr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Which of the following is the correct synta to select all &lt;p&gt; elements with the class 'highlight'?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CN">
                <a:solidFill>
                  <a:srgbClr val="FF0000"/>
                </a:solidFill>
              </a:rPr>
              <a:t>p.highlight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.highlight p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p#highlight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#highlight p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CSS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CSS is the language we use to style a Web page.</a:t>
            </a:r>
          </a:p>
          <a:p>
            <a:r>
              <a:rPr lang="en-US" altLang="zh-CN"/>
              <a:t>CSS stands for </a:t>
            </a:r>
            <a:r>
              <a:rPr lang="en-US" altLang="zh-CN">
                <a:solidFill>
                  <a:srgbClr val="FF0000"/>
                </a:solidFill>
              </a:rPr>
              <a:t>Cascading Style Sheets</a:t>
            </a:r>
            <a:endParaRPr lang="en-US" altLang="zh-CN"/>
          </a:p>
          <a:p>
            <a:r>
              <a:rPr lang="en-US" altLang="zh-CN"/>
              <a:t>CSS describes how HTML elements are to be displayed on screen, paper, or in other media</a:t>
            </a:r>
          </a:p>
          <a:p>
            <a:r>
              <a:rPr lang="en-US" altLang="zh-CN"/>
              <a:t>CSS saves a lot of work. </a:t>
            </a:r>
            <a:r>
              <a:rPr lang="en-US" altLang="zh-CN">
                <a:solidFill>
                  <a:srgbClr val="FF0000"/>
                </a:solidFill>
              </a:rPr>
              <a:t>It can control the layout of multiple web pages all at once</a:t>
            </a:r>
          </a:p>
          <a:p>
            <a:r>
              <a:rPr lang="en-US" altLang="zh-CN"/>
              <a:t>Eternal stylesheets are stored in CSS files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 Syntax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 CSS rule consists of a selector and a declaration block: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The selector points to the HTML element you want to style.</a:t>
            </a:r>
          </a:p>
          <a:p>
            <a:r>
              <a:rPr lang="en-US" altLang="zh-CN"/>
              <a:t>The declaration block contains one or more declarations separated by semicolons.</a:t>
            </a:r>
          </a:p>
          <a:p>
            <a:r>
              <a:rPr lang="en-US" altLang="zh-CN"/>
              <a:t>Each declaration includes a CSS property name and a value, separated by a colon.</a:t>
            </a:r>
          </a:p>
          <a:p>
            <a:r>
              <a:rPr lang="en-US" altLang="zh-CN"/>
              <a:t>Multiple CSS declarations are separated with semicolons, and declaration blocks are surrounded by curly braces.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550" y="1840865"/>
            <a:ext cx="7225030" cy="15113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External CSS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in an HTML document to tell the browser where to find the CSS file used to style the page. </a:t>
            </a:r>
          </a:p>
          <a:p>
            <a:r>
              <a:rPr lang="en-US" altLang="zh-CN"/>
              <a:t>It is an empty element (meaning it does not need a closing tag), and it lives inside the &lt;head&gt; element. </a:t>
            </a:r>
          </a:p>
          <a:p>
            <a:r>
              <a:rPr lang="en-US" altLang="zh-CN"/>
              <a:t>It should use three attributes: href This specifies the path to the CSS file (which is often placed in a folder called css or styles). type This attribute specifies the type of document being linked to. The value should be tet/css</a:t>
            </a:r>
          </a:p>
          <a:p>
            <a:r>
              <a:rPr lang="en-US" altLang="zh-CN"/>
              <a:t>This specifies the relationship between the HTML page and the file it is linked to. The value should be stylesheet when linking to a CSS file.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Internal CSS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can also include CSS rules within an HTML page by placing them inside a &lt;style&gt; element, which usually sits inside the &lt;head&gt; element of the page. </a:t>
            </a:r>
          </a:p>
          <a:p>
            <a:r>
              <a:rPr lang="en-US" altLang="zh-CN" dirty="0"/>
              <a:t>The &lt;style&gt; element should use the type attribute to indicate that the styles are specified in CSS. 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 Selectors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3405" y="1174750"/>
            <a:ext cx="11114405" cy="52260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 Selectors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2770" y="1118235"/>
            <a:ext cx="10986770" cy="53333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5" y="398145"/>
            <a:ext cx="11718925" cy="56889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Css Rules Cascade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If there are two or more rules that apply to the same element, it is important to understand which will take precedence. </a:t>
            </a:r>
          </a:p>
          <a:p>
            <a:r>
              <a:rPr lang="en-US" altLang="zh-CN"/>
              <a:t>LAST RULE If the two selectors are identical, the latter of the two will take precedence. Here you can see the second i selector takes precedence over the first. </a:t>
            </a:r>
          </a:p>
          <a:p>
            <a:r>
              <a:rPr lang="en-US" altLang="zh-CN"/>
              <a:t>SPECIFICITY If one selector is more specific than the others, the more specific rule will take precedence over more general ones. In this eample: h1 is more specific than * p b is more specific than p p#intro is more specific than p</a:t>
            </a:r>
          </a:p>
          <a:p>
            <a:r>
              <a:rPr lang="en-US" altLang="zh-CN"/>
              <a:t> IMPORTANT You can add !important after any property value to indicate that it should be considered more important than other rules that apply to the same element.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g"/>
  <p:tag name="KSO_WM_UNIT_INDEX" val="2"/>
  <p:tag name="KSO_WM_BEAUTIFY_FLAG" val="#wm#"/>
  <p:tag name="KSO_WM_TAG_VERSION" val="3.0"/>
  <p:tag name="KSO_WM_UNIT_PRESET_TEXT" val="公司"/>
  <p:tag name="KSO_WM_UNIT_ID" val="_1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6352"/>
  <p:tag name="KSO_WM_TEMPLATE_CATEGORY" val="custom"/>
  <p:tag name="KSO_WM_SLIDE_INDEX" val="1"/>
  <p:tag name="KSO_WM_SLIDE_ID" val="custom20236352_1"/>
  <p:tag name="KSO_WM_TEMPLATE_MASTER_TYPE" val="0"/>
  <p:tag name="KSO_WM_SLIDE_LAYOUT" val="a_f"/>
  <p:tag name="KSO_WM_SLIDE_LAYOUT_CNT" val="1_2"/>
  <p:tag name="KSO_WM_SLIDE_THEME_ID" val="3332012"/>
  <p:tag name="KSO_WM_SLIDE_THEME_NAME" val="蓝白简约风线性职场办公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6352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52"/>
  <p:tag name="KSO_WM_TEMPLATE_CATEGORY" val="custom"/>
  <p:tag name="KSO_WM_UNIT_ISCONTENTSTITLE" val="0"/>
  <p:tag name="KSO_WM_UNIT_TEXT_TYPE" val="1"/>
  <p:tag name="KSO_WM_UNIT_PRESET_TEXT" val="单击此处添加文档标题内容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ID" val="custom20236352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52"/>
  <p:tag name="KSO_WM_TEMPLATE_CATEGORY" val="custom"/>
  <p:tag name="KSO_WM_UNIT_VALUE" val="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635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635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635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635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635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635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635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635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635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635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635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635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635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635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635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635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635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635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635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g"/>
  <p:tag name="KSO_WM_UNIT_INDEX" val="1"/>
  <p:tag name="KSO_WM_BEAUTIFY_FLAG" val="#wm#"/>
  <p:tag name="KSO_WM_TAG_VERSION" val="3.0"/>
  <p:tag name="KSO_WM_UNIT_PRESET_TEXT" val="公司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2"/>
  <p:tag name="KSO_WM_BEAUTIFY_FLAG" val="#wm#"/>
  <p:tag name="KSO_WM_TAG_VERSION" val="3.0"/>
  <p:tag name="KSO_WM_UNIT_PRESET_TEXT" val="署名"/>
  <p:tag name="KSO_WM_UNIT_ID" val="_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350"/>
  <p:tag name="KSO_WM_TEMPLATE_CATEGORY" val="custom"/>
  <p:tag name="KSO_WM_TEMPLATE_INDEX" val="2023635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3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3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PRESET_TEXT_INDEX" val="0"/>
  <p:tag name="KSO_WM_UNIT_PRESET_TEXT_LEN" val="0"/>
  <p:tag name="KSO_WM_UNIT_VALUE" val="3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4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4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4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4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4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4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4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4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4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4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标题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标题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6352"/>
  <p:tag name="KSO_WM_TEMPLATE_CATEGORY" val="custom"/>
  <p:tag name="KSO_WM_TEMPLATE_MASTER_TYPE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编辑母版标题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2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蓝白线性职场办公简约风">
      <a:dk1>
        <a:srgbClr val="000000"/>
      </a:dk1>
      <a:lt1>
        <a:srgbClr val="FFFFFF"/>
      </a:lt1>
      <a:dk2>
        <a:srgbClr val="001548"/>
      </a:dk2>
      <a:lt2>
        <a:srgbClr val="F5F7FF"/>
      </a:lt2>
      <a:accent1>
        <a:srgbClr val="376FFF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vertOverflow="overflow" horzOverflow="overflow" vert="horz" wrap="square" numCol="1" spcCol="0" rtlCol="0" fromWordArt="0" anchor="ctr" anchorCtr="0" compatLnSpc="1">
        <a:noAutofit/>
      </a:bodyPr>
      <a:lstStyle>
        <a:defPPr lvl="0" algn="ctr">
          <a:buClrTx/>
          <a:buSzTx/>
          <a:buFontTx/>
          <a:defRPr lang="zh-CN" altLang="en-US">
            <a:sym typeface="+mn-ea"/>
          </a:defRPr>
        </a:defPPr>
      </a:lstStyle>
      <a:style>
        <a:lnRef idx="2">
          <a:schemeClr val="accent1">
            <a:lumMod val="75000"/>
          </a:schemeClr>
        </a:lnRef>
        <a:fillRef idx="1">
          <a:schemeClr val="accent1"/>
        </a:fillRef>
        <a:effectRef idx="0">
          <a:srgbClr val="FFFFFF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Microsoft Office PowerPoint</Application>
  <PresentationFormat>宽屏</PresentationFormat>
  <Paragraphs>85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WPS</vt:lpstr>
      <vt:lpstr>Office 主题​​</vt:lpstr>
      <vt:lpstr>HTML Introducing CSS</vt:lpstr>
      <vt:lpstr>What is CSS</vt:lpstr>
      <vt:lpstr>CSS Syntax</vt:lpstr>
      <vt:lpstr>Using External CSS</vt:lpstr>
      <vt:lpstr>Using Internal CSS</vt:lpstr>
      <vt:lpstr>CSS Selectors</vt:lpstr>
      <vt:lpstr>CSS Selectors</vt:lpstr>
      <vt:lpstr>PowerPoint 演示文稿</vt:lpstr>
      <vt:lpstr>How Css Rules Cascade</vt:lpstr>
      <vt:lpstr>inheritance</vt:lpstr>
      <vt:lpstr>Why use Eternal Style Sheets</vt:lpstr>
      <vt:lpstr>Different versions of CSS &amp; Browser Quirks</vt:lpstr>
      <vt:lpstr>Summary</vt:lpstr>
      <vt:lpstr>Questions？</vt:lpstr>
      <vt:lpstr>Questions？</vt:lpstr>
      <vt:lpstr>Questions？</vt:lpstr>
      <vt:lpstr>Questions？</vt:lpstr>
      <vt:lpstr>Questions？</vt:lpstr>
      <vt:lpstr>Questions？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Introducing CSS</dc:title>
  <dc:creator>LeHui</dc:creator>
  <cp:lastModifiedBy>Administrator</cp:lastModifiedBy>
  <cp:revision>122</cp:revision>
  <dcterms:created xsi:type="dcterms:W3CDTF">2023-08-08T21:44:00Z</dcterms:created>
  <dcterms:modified xsi:type="dcterms:W3CDTF">2025-09-28T05:53:07Z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