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25"/>
  </p:handoutMasterIdLst>
  <p:sldIdLst>
    <p:sldId id="268" r:id="rId3"/>
    <p:sldId id="295" r:id="rId4"/>
    <p:sldId id="296" r:id="rId5"/>
    <p:sldId id="313" r:id="rId6"/>
    <p:sldId id="297" r:id="rId8"/>
    <p:sldId id="298" r:id="rId9"/>
    <p:sldId id="299" r:id="rId10"/>
    <p:sldId id="300" r:id="rId11"/>
    <p:sldId id="301" r:id="rId12"/>
    <p:sldId id="302" r:id="rId13"/>
    <p:sldId id="303" r:id="rId14"/>
    <p:sldId id="314" r:id="rId15"/>
    <p:sldId id="304" r:id="rId16"/>
    <p:sldId id="305" r:id="rId17"/>
    <p:sldId id="306" r:id="rId18"/>
    <p:sldId id="307" r:id="rId19"/>
    <p:sldId id="309" r:id="rId20"/>
    <p:sldId id="310" r:id="rId21"/>
    <p:sldId id="311" r:id="rId22"/>
    <p:sldId id="312" r:id="rId23"/>
    <p:sldId id="273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熊仪_aYju7RJj" initials="熊" lastIdx="0" clrIdx="0"/>
  <p:cmAuthor id="1" name="哒哒 熊猫" initials="哒哒" lastIdx="1" clrIdx="0"/>
  <p:cmAuthor id="8" name="yifei" initials="y" lastIdx="1" clrIdx="7"/>
  <p:cmAuthor id="2" name="kingsoft" initials="k" lastIdx="1" clrIdx="1"/>
  <p:cmAuthor id="9" name="ADMIN" initials="A" lastIdx="1" clrIdx="8"/>
  <p:cmAuthor id="3" name="zhouzean" initials="z" lastIdx="1" clrIdx="2"/>
  <p:cmAuthor id="4" name="李鹏飞_6bQfzI3a" initials="李" lastIdx="0" clrIdx="0"/>
  <p:cmAuthor id="5" name="李晓菲_MZFnUzi6" initials="李" lastIdx="0" clrIdx="0"/>
  <p:cmAuthor id="6" name="小珞_QjMfU7FR" initials="小" lastIdx="0" clrIdx="0"/>
  <p:cmAuthor id="2001" name="骆倩怡_Znauj26B" initials="authorId_382814100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https://html5doctor.com/</a:t>
            </a:r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28674" name="幻灯片图像占位符 28673"/>
          <p:cNvSpPr>
            <a:spLocks noTextEdit="1"/>
          </p:cNvSpPr>
          <p:nvPr>
            <p:ph type="sldImg"/>
          </p:nvPr>
        </p:nvSpPr>
        <p:spPr/>
      </p:sp>
      <p:sp>
        <p:nvSpPr>
          <p:cNvPr id="28675" name="文本占位符 286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9874" name="幻灯片图像占位符 79873"/>
          <p:cNvSpPr>
            <a:spLocks noTextEdit="1"/>
          </p:cNvSpPr>
          <p:nvPr>
            <p:ph type="sldImg"/>
          </p:nvPr>
        </p:nvSpPr>
        <p:spPr/>
      </p:sp>
      <p:sp>
        <p:nvSpPr>
          <p:cNvPr id="79875" name="文本占位符 7987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75778" name="幻灯片图像占位符 75777"/>
          <p:cNvSpPr>
            <a:spLocks noTextEdit="1"/>
          </p:cNvSpPr>
          <p:nvPr>
            <p:ph type="sldImg"/>
          </p:nvPr>
        </p:nvSpPr>
        <p:spPr/>
      </p:sp>
      <p:sp>
        <p:nvSpPr>
          <p:cNvPr id="75779" name="文本占位符 7577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4.xml"/><Relationship Id="rId6" Type="http://schemas.openxmlformats.org/officeDocument/2006/relationships/tags" Target="../tags/tag73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7" Type="http://schemas.openxmlformats.org/officeDocument/2006/relationships/tags" Target="../tags/tag90.xml"/><Relationship Id="rId16" Type="http://schemas.openxmlformats.org/officeDocument/2006/relationships/tags" Target="../tags/tag89.xml"/><Relationship Id="rId15" Type="http://schemas.openxmlformats.org/officeDocument/2006/relationships/tags" Target="../tags/tag88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" Type="http://schemas.openxmlformats.org/officeDocument/2006/relationships/tags" Target="../tags/tag40.xml"/><Relationship Id="rId2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3.xml"/><Relationship Id="rId8" Type="http://schemas.openxmlformats.org/officeDocument/2006/relationships/tags" Target="../tags/tag52.xml"/><Relationship Id="rId7" Type="http://schemas.openxmlformats.org/officeDocument/2006/relationships/tags" Target="../tags/tag51.xml"/><Relationship Id="rId6" Type="http://schemas.openxmlformats.org/officeDocument/2006/relationships/tags" Target="../tags/tag50.xml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0" Type="http://schemas.openxmlformats.org/officeDocument/2006/relationships/tags" Target="../tags/tag5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63.xml"/><Relationship Id="rId4" Type="http://schemas.openxmlformats.org/officeDocument/2006/relationships/tags" Target="../tags/tag62.xml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>
            <a:off x="-14605" y="0"/>
            <a:ext cx="6006465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12" name="任意多边形 11"/>
          <p:cNvSpPr/>
          <p:nvPr>
            <p:custDataLst>
              <p:tags r:id="rId3"/>
            </p:custDataLst>
          </p:nvPr>
        </p:nvSpPr>
        <p:spPr>
          <a:xfrm rot="16200000">
            <a:off x="-1383662" y="1369058"/>
            <a:ext cx="6857999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 dirty="0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11" name="任意多边形 10"/>
          <p:cNvSpPr/>
          <p:nvPr>
            <p:custDataLst>
              <p:tags r:id="rId4"/>
            </p:custDataLst>
          </p:nvPr>
        </p:nvSpPr>
        <p:spPr>
          <a:xfrm rot="16200000">
            <a:off x="-1331245" y="2313346"/>
            <a:ext cx="4864351" cy="2231073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25" name="圆角矩形 24"/>
          <p:cNvSpPr/>
          <p:nvPr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10" name="直接连接符 9"/>
          <p:cNvCxnSpPr/>
          <p:nvPr>
            <p:custDataLst>
              <p:tags r:id="rId6"/>
            </p:custDataLst>
          </p:nvPr>
        </p:nvCxnSpPr>
        <p:spPr>
          <a:xfrm>
            <a:off x="11197590" y="300291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>
            <p:custDataLst>
              <p:tags r:id="rId7"/>
            </p:custDataLst>
          </p:nvPr>
        </p:nvCxnSpPr>
        <p:spPr>
          <a:xfrm>
            <a:off x="11305540" y="193421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>
            <p:custDataLst>
              <p:tags r:id="rId8"/>
            </p:custDataLst>
          </p:nvPr>
        </p:nvCxnSpPr>
        <p:spPr>
          <a:xfrm>
            <a:off x="11305540" y="347662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>
            <p:custDataLst>
              <p:tags r:id="rId9"/>
            </p:custDataLst>
          </p:nvPr>
        </p:nvSpPr>
        <p:spPr>
          <a:xfrm>
            <a:off x="10027285" y="4343400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1" name="椭圆 20"/>
          <p:cNvSpPr/>
          <p:nvPr>
            <p:custDataLst>
              <p:tags r:id="rId10"/>
            </p:custDataLst>
          </p:nvPr>
        </p:nvSpPr>
        <p:spPr>
          <a:xfrm>
            <a:off x="10133965" y="4450080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0000" lnSpcReduction="20000"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90" name="向下箭头"/>
          <p:cNvSpPr/>
          <p:nvPr>
            <p:custDataLst>
              <p:tags r:id="rId11"/>
            </p:custDataLst>
          </p:nvPr>
        </p:nvSpPr>
        <p:spPr>
          <a:xfrm>
            <a:off x="10238105" y="4542790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273300" y="1901190"/>
            <a:ext cx="8413750" cy="17094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7200" b="0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273299" y="4275976"/>
            <a:ext cx="7589519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任意多边形 7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lt"/>
                <a:cs typeface="仿宋" panose="02010609060101010101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仿宋" panose="02010609060101010101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 userDrawn="1">
            <p:custDataLst>
              <p:tags r:id="rId2"/>
            </p:custDataLst>
          </p:nvPr>
        </p:nvSpPr>
        <p:spPr>
          <a:xfrm>
            <a:off x="-14605" y="-1"/>
            <a:ext cx="6006465" cy="68580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459" h="10862">
                <a:moveTo>
                  <a:pt x="0" y="0"/>
                </a:moveTo>
                <a:lnTo>
                  <a:pt x="7595" y="0"/>
                </a:lnTo>
                <a:lnTo>
                  <a:pt x="7612" y="22"/>
                </a:lnTo>
                <a:cubicBezTo>
                  <a:pt x="8770" y="1514"/>
                  <a:pt x="9459" y="3388"/>
                  <a:pt x="9459" y="5423"/>
                </a:cubicBezTo>
                <a:cubicBezTo>
                  <a:pt x="9459" y="7458"/>
                  <a:pt x="8770" y="9332"/>
                  <a:pt x="7612" y="10824"/>
                </a:cubicBezTo>
                <a:lnTo>
                  <a:pt x="7582" y="10862"/>
                </a:lnTo>
                <a:lnTo>
                  <a:pt x="0" y="10862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4" name="任意多边形 23"/>
          <p:cNvSpPr/>
          <p:nvPr userDrawn="1">
            <p:custDataLst>
              <p:tags r:id="rId3"/>
            </p:custDataLst>
          </p:nvPr>
        </p:nvSpPr>
        <p:spPr>
          <a:xfrm rot="16200000">
            <a:off x="-1383664" y="1369058"/>
            <a:ext cx="6858000" cy="4119881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0858" h="6488">
                <a:moveTo>
                  <a:pt x="0" y="0"/>
                </a:moveTo>
                <a:lnTo>
                  <a:pt x="10858" y="0"/>
                </a:lnTo>
                <a:lnTo>
                  <a:pt x="10858" y="2789"/>
                </a:lnTo>
                <a:lnTo>
                  <a:pt x="10834" y="2850"/>
                </a:lnTo>
                <a:cubicBezTo>
                  <a:pt x="9962" y="4984"/>
                  <a:pt x="7865" y="6488"/>
                  <a:pt x="5417" y="6488"/>
                </a:cubicBezTo>
                <a:cubicBezTo>
                  <a:pt x="2982" y="6488"/>
                  <a:pt x="895" y="5001"/>
                  <a:pt x="15" y="2885"/>
                </a:cubicBezTo>
                <a:lnTo>
                  <a:pt x="0" y="2849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152400" dir="2700000" algn="tl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26" name="任意多边形 25"/>
          <p:cNvSpPr/>
          <p:nvPr userDrawn="1">
            <p:custDataLst>
              <p:tags r:id="rId4"/>
            </p:custDataLst>
          </p:nvPr>
        </p:nvSpPr>
        <p:spPr>
          <a:xfrm rot="16200000">
            <a:off x="-1336642" y="2318743"/>
            <a:ext cx="4864351" cy="2220278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7660" h="3514">
                <a:moveTo>
                  <a:pt x="0" y="0"/>
                </a:moveTo>
                <a:lnTo>
                  <a:pt x="7660" y="0"/>
                </a:lnTo>
                <a:lnTo>
                  <a:pt x="7659" y="14"/>
                </a:lnTo>
                <a:cubicBezTo>
                  <a:pt x="7485" y="1975"/>
                  <a:pt x="5837" y="3514"/>
                  <a:pt x="3830" y="3514"/>
                </a:cubicBezTo>
                <a:cubicBezTo>
                  <a:pt x="1822" y="3514"/>
                  <a:pt x="173" y="1974"/>
                  <a:pt x="1" y="1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30" name="圆角矩形 29"/>
          <p:cNvSpPr/>
          <p:nvPr userDrawn="1">
            <p:custDataLst>
              <p:tags r:id="rId5"/>
            </p:custDataLst>
          </p:nvPr>
        </p:nvSpPr>
        <p:spPr>
          <a:xfrm rot="10800000">
            <a:off x="5155565" y="3855720"/>
            <a:ext cx="5383530" cy="1111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cxnSp>
        <p:nvCxnSpPr>
          <p:cNvPr id="32" name="直接连接符 31"/>
          <p:cNvCxnSpPr/>
          <p:nvPr userDrawn="1">
            <p:custDataLst>
              <p:tags r:id="rId6"/>
            </p:custDataLst>
          </p:nvPr>
        </p:nvCxnSpPr>
        <p:spPr>
          <a:xfrm>
            <a:off x="11197590" y="2981325"/>
            <a:ext cx="215900" cy="0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7"/>
            </p:custDataLst>
          </p:nvPr>
        </p:nvCxnSpPr>
        <p:spPr>
          <a:xfrm>
            <a:off x="11305540" y="1912620"/>
            <a:ext cx="0" cy="59499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8"/>
            </p:custDataLst>
          </p:nvPr>
        </p:nvCxnSpPr>
        <p:spPr>
          <a:xfrm>
            <a:off x="11305540" y="3455035"/>
            <a:ext cx="0" cy="636905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椭圆 36"/>
          <p:cNvSpPr/>
          <p:nvPr userDrawn="1">
            <p:custDataLst>
              <p:tags r:id="rId9"/>
            </p:custDataLst>
          </p:nvPr>
        </p:nvSpPr>
        <p:spPr>
          <a:xfrm>
            <a:off x="10016490" y="4434205"/>
            <a:ext cx="538480" cy="538480"/>
          </a:xfrm>
          <a:prstGeom prst="ellipse">
            <a:avLst/>
          </a:prstGeom>
          <a:solidFill>
            <a:schemeClr val="accent1"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8" name="椭圆 37"/>
          <p:cNvSpPr/>
          <p:nvPr userDrawn="1">
            <p:custDataLst>
              <p:tags r:id="rId10"/>
            </p:custDataLst>
          </p:nvPr>
        </p:nvSpPr>
        <p:spPr>
          <a:xfrm>
            <a:off x="10123170" y="4540885"/>
            <a:ext cx="325120" cy="32512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39" name="向下箭头"/>
          <p:cNvSpPr/>
          <p:nvPr userDrawn="1">
            <p:custDataLst>
              <p:tags r:id="rId11"/>
            </p:custDataLst>
          </p:nvPr>
        </p:nvSpPr>
        <p:spPr>
          <a:xfrm>
            <a:off x="10227310" y="4633595"/>
            <a:ext cx="118745" cy="139700"/>
          </a:xfrm>
          <a:custGeom>
            <a:avLst/>
            <a:gdLst>
              <a:gd name="connsiteX0" fmla="*/ 222512 w 477622"/>
              <a:gd name="connsiteY0" fmla="*/ 0 h 559381"/>
              <a:gd name="connsiteX1" fmla="*/ 258512 w 477622"/>
              <a:gd name="connsiteY1" fmla="*/ 0 h 559381"/>
              <a:gd name="connsiteX2" fmla="*/ 258512 w 477622"/>
              <a:gd name="connsiteY2" fmla="*/ 488296 h 559381"/>
              <a:gd name="connsiteX3" fmla="*/ 452168 w 477622"/>
              <a:gd name="connsiteY3" fmla="*/ 294641 h 559381"/>
              <a:gd name="connsiteX4" fmla="*/ 477622 w 477622"/>
              <a:gd name="connsiteY4" fmla="*/ 320096 h 559381"/>
              <a:gd name="connsiteX5" fmla="*/ 264266 w 477622"/>
              <a:gd name="connsiteY5" fmla="*/ 533452 h 559381"/>
              <a:gd name="connsiteX6" fmla="*/ 264740 w 477622"/>
              <a:gd name="connsiteY6" fmla="*/ 533926 h 559381"/>
              <a:gd name="connsiteX7" fmla="*/ 239284 w 477622"/>
              <a:gd name="connsiteY7" fmla="*/ 559381 h 559381"/>
              <a:gd name="connsiteX8" fmla="*/ 238812 w 477622"/>
              <a:gd name="connsiteY8" fmla="*/ 558908 h 559381"/>
              <a:gd name="connsiteX9" fmla="*/ 238338 w 477622"/>
              <a:gd name="connsiteY9" fmla="*/ 559381 h 559381"/>
              <a:gd name="connsiteX10" fmla="*/ 212882 w 477622"/>
              <a:gd name="connsiteY10" fmla="*/ 533926 h 559381"/>
              <a:gd name="connsiteX11" fmla="*/ 213356 w 477622"/>
              <a:gd name="connsiteY11" fmla="*/ 533452 h 559381"/>
              <a:gd name="connsiteX12" fmla="*/ 0 w 477622"/>
              <a:gd name="connsiteY12" fmla="*/ 320096 h 559381"/>
              <a:gd name="connsiteX13" fmla="*/ 25456 w 477622"/>
              <a:gd name="connsiteY13" fmla="*/ 294641 h 559381"/>
              <a:gd name="connsiteX14" fmla="*/ 222512 w 477622"/>
              <a:gd name="connsiteY14" fmla="*/ 491698 h 559381"/>
              <a:gd name="connsiteX15" fmla="*/ 222512 w 477622"/>
              <a:gd name="connsiteY15" fmla="*/ 0 h 559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7622" h="559381">
                <a:moveTo>
                  <a:pt x="222512" y="0"/>
                </a:moveTo>
                <a:lnTo>
                  <a:pt x="258512" y="0"/>
                </a:lnTo>
                <a:lnTo>
                  <a:pt x="258512" y="488296"/>
                </a:lnTo>
                <a:lnTo>
                  <a:pt x="452168" y="294641"/>
                </a:lnTo>
                <a:lnTo>
                  <a:pt x="477622" y="320096"/>
                </a:lnTo>
                <a:lnTo>
                  <a:pt x="264266" y="533452"/>
                </a:lnTo>
                <a:lnTo>
                  <a:pt x="264740" y="533926"/>
                </a:lnTo>
                <a:lnTo>
                  <a:pt x="239284" y="559381"/>
                </a:lnTo>
                <a:lnTo>
                  <a:pt x="238812" y="558908"/>
                </a:lnTo>
                <a:lnTo>
                  <a:pt x="238338" y="559381"/>
                </a:lnTo>
                <a:lnTo>
                  <a:pt x="212882" y="533926"/>
                </a:lnTo>
                <a:lnTo>
                  <a:pt x="213356" y="533452"/>
                </a:lnTo>
                <a:lnTo>
                  <a:pt x="0" y="320096"/>
                </a:lnTo>
                <a:lnTo>
                  <a:pt x="25456" y="294641"/>
                </a:lnTo>
                <a:lnTo>
                  <a:pt x="222512" y="491698"/>
                </a:lnTo>
                <a:lnTo>
                  <a:pt x="222512" y="0"/>
                </a:lnTo>
                <a:close/>
              </a:path>
            </a:pathLst>
          </a:cu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rmAutofit fontScale="25000"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44" name="任意多边形 43"/>
          <p:cNvSpPr/>
          <p:nvPr userDrawn="1">
            <p:custDataLst>
              <p:tags r:id="rId12"/>
            </p:custDataLst>
          </p:nvPr>
        </p:nvSpPr>
        <p:spPr>
          <a:xfrm>
            <a:off x="8945880" y="5997575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3"/>
            </p:custDataLst>
          </p:nvPr>
        </p:nvSpPr>
        <p:spPr>
          <a:xfrm>
            <a:off x="2418715" y="1901190"/>
            <a:ext cx="8250555" cy="170561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72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r">
              <a:buClrTx/>
              <a:buSzTx/>
              <a:buFontTx/>
            </a:pPr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18" name="署名占位符 10"/>
          <p:cNvSpPr>
            <a:spLocks noGrp="1"/>
          </p:cNvSpPr>
          <p:nvPr>
            <p:ph type="body" sz="quarter" idx="17" hasCustomPrompt="1"/>
            <p:custDataLst>
              <p:tags r:id="rId17"/>
            </p:custDataLst>
          </p:nvPr>
        </p:nvSpPr>
        <p:spPr>
          <a:xfrm>
            <a:off x="2418715" y="4375145"/>
            <a:ext cx="7444103" cy="656600"/>
          </a:xfrm>
        </p:spPr>
        <p:txBody>
          <a:bodyPr wrap="squar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20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署名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  <a:endParaRPr sz="4400"/>
          </a:p>
        </p:txBody>
      </p:sp>
      <p:sp>
        <p:nvSpPr>
          <p:cNvPr id="23" name="Shape 23"/>
          <p:cNvSpPr>
            <a:spLocks noGrp="1"/>
          </p:cNvSpPr>
          <p:nvPr>
            <p:ph type="body" idx="1" hasCustomPrompt="1"/>
          </p:nvPr>
        </p:nvSpPr>
        <p:spPr>
          <a:xfrm>
            <a:off x="838200" y="1825625"/>
            <a:ext cx="5181600" cy="503237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Body Level One</a:t>
            </a:r>
            <a:endParaRPr sz="2800"/>
          </a:p>
          <a:p>
            <a:pPr lvl="1">
              <a:defRPr sz="1800"/>
            </a:pPr>
            <a:r>
              <a:rPr sz="2800"/>
              <a:t>Body Level Two</a:t>
            </a:r>
            <a:endParaRPr sz="2800"/>
          </a:p>
          <a:p>
            <a:pPr lvl="2">
              <a:defRPr sz="1800"/>
            </a:pPr>
            <a:r>
              <a:rPr sz="2800"/>
              <a:t>Body Level Three</a:t>
            </a:r>
            <a:endParaRPr sz="2800"/>
          </a:p>
          <a:p>
            <a:pPr lvl="3">
              <a:defRPr sz="1800"/>
            </a:pPr>
            <a:r>
              <a:rPr sz="2800"/>
              <a:t>Body Level Four</a:t>
            </a:r>
            <a:endParaRPr sz="2800"/>
          </a:p>
          <a:p>
            <a:pPr lvl="4">
              <a:defRPr sz="1800"/>
            </a:pPr>
            <a:r>
              <a:rPr sz="2800"/>
              <a:t>Body Level Five</a:t>
            </a:r>
            <a:endParaRPr sz="2800"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95960" y="1245235"/>
            <a:ext cx="10800080" cy="493141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2400" b="1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Calibri" panose="020F0502020204030204" charset="0"/>
                <a:ea typeface="+mn-ea"/>
                <a:cs typeface="仿宋" panose="0201060906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2000" b="1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alibri" panose="020F0502020204030204" charset="0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2000" b="1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alibri" panose="020F0502020204030204" charset="0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800" b="1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alibri" panose="020F0502020204030204" charset="0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800" b="1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Calibri" panose="020F0502020204030204" charset="0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Calibri" panose="020F0502020204030204" charset="0"/>
                <a:ea typeface="+mj-lt"/>
                <a:cs typeface="仿宋" panose="02010609060101010101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直接连接符 59"/>
          <p:cNvCxnSpPr/>
          <p:nvPr>
            <p:custDataLst>
              <p:tags r:id="rId2"/>
            </p:custDataLst>
          </p:nvPr>
        </p:nvCxnSpPr>
        <p:spPr>
          <a:xfrm>
            <a:off x="3509010" y="1475105"/>
            <a:ext cx="0" cy="4572000"/>
          </a:xfrm>
          <a:prstGeom prst="line">
            <a:avLst/>
          </a:prstGeom>
          <a:ln>
            <a:solidFill>
              <a:schemeClr val="bg2">
                <a:lumMod val="50000"/>
                <a:alpha val="2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任意多边形 7"/>
          <p:cNvSpPr/>
          <p:nvPr>
            <p:custDataLst>
              <p:tags r:id="rId3"/>
            </p:custDataLst>
          </p:nvPr>
        </p:nvSpPr>
        <p:spPr>
          <a:xfrm>
            <a:off x="-18415" y="0"/>
            <a:ext cx="2251075" cy="87185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545" h="1373">
                <a:moveTo>
                  <a:pt x="0" y="0"/>
                </a:moveTo>
                <a:lnTo>
                  <a:pt x="3545" y="0"/>
                </a:lnTo>
                <a:lnTo>
                  <a:pt x="3545" y="1023"/>
                </a:lnTo>
                <a:cubicBezTo>
                  <a:pt x="3545" y="1217"/>
                  <a:pt x="3389" y="1373"/>
                  <a:pt x="3195" y="1373"/>
                </a:cubicBezTo>
                <a:lnTo>
                  <a:pt x="9" y="1373"/>
                </a:lnTo>
                <a:lnTo>
                  <a:pt x="0" y="137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4"/>
            </p:custDataLst>
          </p:nvPr>
        </p:nvSpPr>
        <p:spPr>
          <a:xfrm>
            <a:off x="1166495" y="1793240"/>
            <a:ext cx="1375410" cy="3604895"/>
          </a:xfrm>
          <a:prstGeom prst="rect">
            <a:avLst/>
          </a:prstGeom>
          <a:noFill/>
        </p:spPr>
        <p:txBody>
          <a:bodyPr vert="eaVert"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>
            <p:custDataLst>
              <p:tags r:id="rId2"/>
            </p:custDataLst>
          </p:nvPr>
        </p:nvSpPr>
        <p:spPr>
          <a:xfrm rot="16200000">
            <a:off x="977900" y="1336040"/>
            <a:ext cx="4351020" cy="43510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1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11" name="椭圆 10"/>
          <p:cNvSpPr/>
          <p:nvPr>
            <p:custDataLst>
              <p:tags r:id="rId3"/>
            </p:custDataLst>
          </p:nvPr>
        </p:nvSpPr>
        <p:spPr>
          <a:xfrm rot="16200000">
            <a:off x="1828800" y="2186940"/>
            <a:ext cx="2649220" cy="2649220"/>
          </a:xfrm>
          <a:prstGeom prst="ellipse">
            <a:avLst/>
          </a:prstGeom>
          <a:solidFill>
            <a:schemeClr val="bg2"/>
          </a:solidFill>
          <a:ln>
            <a:noFill/>
          </a:ln>
          <a:effectLst>
            <a:outerShdw blurRad="495300" dist="38100" dir="2700000" algn="tl" rotWithShape="0">
              <a:schemeClr val="accent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  <a:cs typeface="仿宋" panose="02010609060101010101" charset="-122"/>
            </a:endParaRPr>
          </a:p>
        </p:txBody>
      </p:sp>
      <p:sp>
        <p:nvSpPr>
          <p:cNvPr id="9" name="弧形 8"/>
          <p:cNvSpPr/>
          <p:nvPr>
            <p:custDataLst>
              <p:tags r:id="rId4"/>
            </p:custDataLst>
          </p:nvPr>
        </p:nvSpPr>
        <p:spPr>
          <a:xfrm>
            <a:off x="301625" y="659765"/>
            <a:ext cx="5703570" cy="5703570"/>
          </a:xfrm>
          <a:prstGeom prst="arc">
            <a:avLst>
              <a:gd name="adj1" fmla="val 16200000"/>
              <a:gd name="adj2" fmla="val 5319923"/>
            </a:avLst>
          </a:prstGeom>
          <a:ln>
            <a:solidFill>
              <a:schemeClr val="bg2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10" name="圆角矩形 9"/>
          <p:cNvSpPr/>
          <p:nvPr>
            <p:custDataLst>
              <p:tags r:id="rId5"/>
            </p:custDataLst>
          </p:nvPr>
        </p:nvSpPr>
        <p:spPr>
          <a:xfrm rot="10800000">
            <a:off x="6876415" y="3851910"/>
            <a:ext cx="2408555" cy="15938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14" name="任意多边形 13"/>
          <p:cNvSpPr/>
          <p:nvPr>
            <p:custDataLst>
              <p:tags r:id="rId6"/>
            </p:custDataLst>
          </p:nvPr>
        </p:nvSpPr>
        <p:spPr>
          <a:xfrm flipV="1">
            <a:off x="8945880" y="0"/>
            <a:ext cx="3246120" cy="8604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5112" h="1355">
                <a:moveTo>
                  <a:pt x="301" y="0"/>
                </a:moveTo>
                <a:lnTo>
                  <a:pt x="5112" y="0"/>
                </a:lnTo>
                <a:lnTo>
                  <a:pt x="5112" y="1355"/>
                </a:lnTo>
                <a:lnTo>
                  <a:pt x="0" y="1355"/>
                </a:lnTo>
                <a:lnTo>
                  <a:pt x="0" y="301"/>
                </a:lnTo>
                <a:cubicBezTo>
                  <a:pt x="0" y="135"/>
                  <a:pt x="135" y="0"/>
                  <a:pt x="301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7"/>
            </p:custDataLst>
          </p:nvPr>
        </p:nvSpPr>
        <p:spPr>
          <a:xfrm>
            <a:off x="1828800" y="3004185"/>
            <a:ext cx="2649220" cy="1208405"/>
          </a:xfrm>
          <a:prstGeom prst="rect">
            <a:avLst/>
          </a:prstGeom>
          <a:noFill/>
        </p:spPr>
        <p:txBody>
          <a:bodyPr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60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>
                <a:sym typeface="+mn-ea"/>
              </a:rPr>
              <a:t>节编号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8"/>
            </p:custDataLst>
          </p:nvPr>
        </p:nvSpPr>
        <p:spPr>
          <a:xfrm>
            <a:off x="6732905" y="2092325"/>
            <a:ext cx="5005070" cy="1684020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4800" b="0" i="0" u="none" strike="noStrike" kern="1200" cap="none" spc="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  <a:cs typeface="仿宋" panose="02010609060101010101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4"/>
            <p:custDataLst>
              <p:tags r:id="rId2"/>
            </p:custDataLst>
          </p:nvPr>
        </p:nvSpPr>
        <p:spPr>
          <a:xfrm>
            <a:off x="6400800" y="1245235"/>
            <a:ext cx="509524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95960" y="1245235"/>
            <a:ext cx="5088890" cy="493077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>
              <a:spcBef>
                <a:spcPts val="1800"/>
              </a:spcBef>
              <a:spcAft>
                <a:spcPts val="0"/>
              </a:spcAft>
            </a:pPr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4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8" name="标题"/>
          <p:cNvSpPr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 smtClean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lt"/>
                <a:cs typeface="仿宋" panose="0201060906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94055" y="6314440"/>
            <a:ext cx="261810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文"/>
          <p:cNvSpPr txBox="1">
            <a:spLocks noGrp="1"/>
          </p:cNvSpPr>
          <p:nvPr>
            <p:ph idx="6"/>
            <p:custDataLst>
              <p:tags r:id="rId2"/>
            </p:custDataLst>
          </p:nvPr>
        </p:nvSpPr>
        <p:spPr>
          <a:xfrm>
            <a:off x="6235065" y="1671955"/>
            <a:ext cx="5260975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标题"/>
          <p:cNvSpPr txBox="1">
            <a:spLocks noGrp="1"/>
          </p:cNvSpPr>
          <p:nvPr>
            <p:ph type="title" idx="5"/>
            <p:custDataLst>
              <p:tags r:id="rId3"/>
            </p:custDataLst>
          </p:nvPr>
        </p:nvSpPr>
        <p:spPr>
          <a:xfrm>
            <a:off x="6235065" y="1247140"/>
            <a:ext cx="5260975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仿宋" panose="0201060906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3" name="正文"/>
          <p:cNvSpPr txBox="1">
            <a:spLocks noGrp="1"/>
          </p:cNvSpPr>
          <p:nvPr>
            <p:ph idx="4"/>
            <p:custDataLst>
              <p:tags r:id="rId4"/>
            </p:custDataLst>
          </p:nvPr>
        </p:nvSpPr>
        <p:spPr>
          <a:xfrm>
            <a:off x="695325" y="1671955"/>
            <a:ext cx="5255260" cy="450469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2" name="标题"/>
          <p:cNvSpPr txBox="1">
            <a:spLocks noGrp="1"/>
          </p:cNvSpPr>
          <p:nvPr>
            <p:ph type="title" idx="3"/>
            <p:custDataLst>
              <p:tags r:id="rId5"/>
            </p:custDataLst>
          </p:nvPr>
        </p:nvSpPr>
        <p:spPr>
          <a:xfrm>
            <a:off x="695325" y="1247140"/>
            <a:ext cx="5255260" cy="4000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仿宋" panose="02010609060101010101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1" name="任意多边形 10"/>
          <p:cNvSpPr/>
          <p:nvPr userDrawn="1">
            <p:custDataLst>
              <p:tags r:id="rId6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仿宋" panose="02010609060101010101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95960" y="360000"/>
            <a:ext cx="10800080" cy="720000"/>
          </a:xfrm>
          <a:prstGeom prst="rect">
            <a:avLst/>
          </a:prstGeom>
          <a:noFill/>
        </p:spPr>
        <p:txBody>
          <a:bodyPr wrap="square" rtlCol="0" anchor="b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lt"/>
                <a:cs typeface="仿宋" panose="02010609060101010101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>
            <p:custDataLst>
              <p:tags r:id="rId2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2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defPPr>
              <a:defRPr lang="zh-CN"/>
            </a:defPPr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  <a:cs typeface="仿宋" panose="02010609060101010101" charset="-122"/>
                <a:sym typeface="+mn-ea"/>
              </a:defRPr>
            </a:lvl1pPr>
            <a:lvl2pPr marL="449580" marR="0" lvl="1" indent="-23177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719455" marR="0" lvl="2" indent="-276225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987425" marR="0" lvl="3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tabLst>
                <a:tab pos="899795" algn="l"/>
              </a:tabLst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1256030" marR="0" lvl="4" indent="-262255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ln>
                  <a:noFill/>
                  <a:prstDash val="sysDot"/>
                </a:ln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4" name="任意多边形 13"/>
          <p:cNvSpPr/>
          <p:nvPr userDrawn="1">
            <p:custDataLst>
              <p:tags r:id="rId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99135" y="6314440"/>
            <a:ext cx="2613025" cy="31686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300" y="6314440"/>
            <a:ext cx="2618740" cy="31686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tags" Target="../tags/tag98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97.xml"/><Relationship Id="rId18" Type="http://schemas.openxmlformats.org/officeDocument/2006/relationships/tags" Target="../tags/tag96.xml"/><Relationship Id="rId17" Type="http://schemas.openxmlformats.org/officeDocument/2006/relationships/tags" Target="../tags/tag95.xml"/><Relationship Id="rId16" Type="http://schemas.openxmlformats.org/officeDocument/2006/relationships/tags" Target="../tags/tag94.xml"/><Relationship Id="rId15" Type="http://schemas.openxmlformats.org/officeDocument/2006/relationships/tags" Target="../tags/tag93.xml"/><Relationship Id="rId14" Type="http://schemas.openxmlformats.org/officeDocument/2006/relationships/tags" Target="../tags/tag92.xml"/><Relationship Id="rId13" Type="http://schemas.openxmlformats.org/officeDocument/2006/relationships/tags" Target="../tags/tag9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多边形 6"/>
          <p:cNvSpPr/>
          <p:nvPr userDrawn="1">
            <p:custDataLst>
              <p:tags r:id="rId13"/>
            </p:custDataLst>
          </p:nvPr>
        </p:nvSpPr>
        <p:spPr>
          <a:xfrm rot="5400000" flipV="1">
            <a:off x="-300990" y="301625"/>
            <a:ext cx="987425" cy="38481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01" h="606">
                <a:moveTo>
                  <a:pt x="0" y="0"/>
                </a:moveTo>
                <a:lnTo>
                  <a:pt x="2001" y="0"/>
                </a:lnTo>
                <a:lnTo>
                  <a:pt x="2001" y="256"/>
                </a:lnTo>
                <a:cubicBezTo>
                  <a:pt x="2001" y="450"/>
                  <a:pt x="1845" y="606"/>
                  <a:pt x="1651" y="606"/>
                </a:cubicBezTo>
                <a:lnTo>
                  <a:pt x="0" y="606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仿宋" panose="02010609060101010101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20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4000" b="1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仿宋" panose="02010609060101010101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3200" b="1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仿宋" panose="02010609060101010101" charset="-122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2800" b="1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仿宋" panose="02010609060101010101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2800" b="1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仿宋" panose="02010609060101010101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2400" b="1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仿宋" panose="02010609060101010101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b="1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j-ea"/>
          <a:ea typeface="+mj-ea"/>
          <a:cs typeface="仿宋" panose="02010609060101010101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mu.edu/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3.xml"/><Relationship Id="rId1" Type="http://schemas.openxmlformats.org/officeDocument/2006/relationships/tags" Target="../tags/tag10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273300" y="1901190"/>
            <a:ext cx="8413750" cy="1709420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altLang="zh-CN" sz="7200"/>
              <a:t>Web front-end development</a:t>
            </a:r>
            <a:endParaRPr lang="en-US" altLang="zh-CN" sz="720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7"/>
            <p:custDataLst>
              <p:tags r:id="rId2"/>
            </p:custDataLst>
          </p:nvPr>
        </p:nvSpPr>
        <p:spPr>
          <a:xfrm>
            <a:off x="2273299" y="4275976"/>
            <a:ext cx="7589519" cy="656600"/>
          </a:xfrm>
        </p:spPr>
        <p:txBody>
          <a:bodyPr/>
          <a:p>
            <a:r>
              <a:rPr lang="en-US" altLang="zh-CN" dirty="0"/>
              <a:t>ZhuHua</a:t>
            </a:r>
            <a:endParaRPr lang="en-US" altLang="zh-CN" dirty="0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How do you identify the language of the document?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Add the lang attribute to the HTML tag.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Add the &lt;lang&gt; element to the &lt;head&gt;.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Add the language attribute to the HTML tag.</a:t>
            </a:r>
            <a:endParaRPr lang="en-US" altLang="zh-CN"/>
          </a:p>
          <a:p>
            <a:r>
              <a:rPr lang="en-US" altLang="zh-CN"/>
              <a:t>Select elements that can be included in the &lt;head&gt;.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&lt;p&gt;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&lt;meta&gt;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&lt;title&gt;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>
                <a:ea typeface="宋体" panose="02010600030101010101" pitchFamily="2" charset="-122"/>
              </a:rPr>
              <a:t>？</a:t>
            </a:r>
            <a:endParaRPr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20000"/>
          </a:bodyPr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Tags are embedded commands within a document that communicate to the browser.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&lt;opening tag&gt; Content &lt;/closing tag&gt;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Any number of white-spaces are compressed into a single one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Examples of Tags</a:t>
            </a:r>
            <a:endParaRPr lang="en-US" altLang="zh-CN" sz="240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&lt;p&gt;Paragraph Tag&lt;/p&gt;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&lt;h2&gt;Heading Tag&lt;/h2&gt;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&lt;b&gt;Bold Tag&lt;/b&gt; or &lt;strong&gt; Bold Tag &lt;/strong&gt;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&lt;i&gt;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Italic Tag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&lt;/i&gt; or &lt;</a:t>
            </a:r>
            <a:r>
              <a:rPr lang="en-US" altLang="zh-CN" sz="2400" err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em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&gt; </a:t>
            </a:r>
            <a:r>
              <a:rPr lang="en-US" altLang="zh-CN" sz="2400" i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Italic Tag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&lt;/i&gt;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Tags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26626" name="矩形 26625"/>
          <p:cNvSpPr/>
          <p:nvPr/>
        </p:nvSpPr>
        <p:spPr>
          <a:xfrm>
            <a:off x="2743200" y="304800"/>
            <a:ext cx="7772400" cy="1206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endParaRPr lang="en-US" altLang="zh-CN" sz="4400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26627" name="矩形 26626"/>
          <p:cNvSpPr/>
          <p:nvPr/>
        </p:nvSpPr>
        <p:spPr>
          <a:xfrm>
            <a:off x="2743200" y="1600200"/>
            <a:ext cx="7772400" cy="44958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&lt;abbr&gt;   Defines an abbreviation or an acronym</a:t>
            </a:r>
            <a:endParaRPr lang="en-US" altLang="zh-CN"/>
          </a:p>
          <a:p>
            <a:r>
              <a:rPr lang="en-US" altLang="zh-CN"/>
              <a:t>&lt;b&gt;  Defines bold text</a:t>
            </a:r>
            <a:endParaRPr lang="en-US" altLang="zh-CN"/>
          </a:p>
          <a:p>
            <a:r>
              <a:rPr lang="en-US" altLang="zh-CN"/>
              <a:t>&lt;em&gt;	Defines emphasized text </a:t>
            </a:r>
            <a:endParaRPr lang="en-US" altLang="zh-CN"/>
          </a:p>
          <a:p>
            <a:r>
              <a:rPr lang="en-US" altLang="zh-CN"/>
              <a:t>&lt;small&gt;	Defines smaller text</a:t>
            </a:r>
            <a:endParaRPr lang="en-US" altLang="zh-CN"/>
          </a:p>
          <a:p>
            <a:r>
              <a:rPr lang="en-US" altLang="zh-CN"/>
              <a:t>&lt;strong&gt;	Defines important text</a:t>
            </a:r>
            <a:endParaRPr lang="en-US" altLang="zh-CN"/>
          </a:p>
          <a:p>
            <a:r>
              <a:rPr lang="en-US" altLang="zh-CN"/>
              <a:t>&lt;sub&gt;	Defines subscripted text</a:t>
            </a:r>
            <a:endParaRPr lang="en-US" altLang="zh-CN"/>
          </a:p>
          <a:p>
            <a:r>
              <a:rPr lang="en-US" altLang="zh-CN"/>
              <a:t>&lt;sup&gt;	Defines superscripted text</a:t>
            </a:r>
            <a:endParaRPr lang="en-US" altLang="zh-CN"/>
          </a:p>
          <a:p>
            <a:r>
              <a:rPr lang="en-US" altLang="zh-CN"/>
              <a:t>&lt;pre&gt;	Defines preformatted text</a:t>
            </a:r>
            <a:endParaRPr lang="en-US" altLang="zh-CN"/>
          </a:p>
          <a:p>
            <a:r>
              <a:rPr lang="en-US" altLang="zh-CN"/>
              <a:t>&lt;cite&gt;	Defines the title of a work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Text-tags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10000"/>
          </a:bodyPr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Tags Without Closing Tags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They still have the 3 basic parts (opening/closing and content). 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do not require a formal &lt;/</a:t>
            </a:r>
            <a:r>
              <a:rPr lang="en-US" altLang="zh-CN" sz="2400" err="1">
                <a:latin typeface="Arial" panose="020B0604020202020204" pitchFamily="34" charset="0"/>
                <a:sym typeface="+mn-ea"/>
              </a:rPr>
              <a:t>closingtag</a:t>
            </a:r>
            <a:r>
              <a:rPr lang="en-US" altLang="zh-CN" sz="2400">
                <a:latin typeface="Arial" panose="020B0604020202020204" pitchFamily="34" charset="0"/>
                <a:sym typeface="+mn-ea"/>
              </a:rPr>
              <a:t>&gt;</a:t>
            </a:r>
            <a:endParaRPr lang="en-US" altLang="zh-CN" sz="2400">
              <a:latin typeface="Arial" panose="020B060402020202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latin typeface="Arial" panose="020B0604020202020204" pitchFamily="34" charset="0"/>
                <a:sym typeface="+mn-ea"/>
              </a:rPr>
              <a:t>Examples:</a:t>
            </a:r>
            <a:endParaRPr lang="en-US" altLang="zh-CN" sz="2400"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00" err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img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</a:t>
            </a:r>
            <a:r>
              <a:rPr lang="en-US" altLang="zh-CN" sz="2400" err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src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="</a:t>
            </a:r>
            <a:r>
              <a:rPr lang="en-US" altLang="zh-CN" sz="2400" err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mypic.jpg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" /&gt; -- Image Tag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</a:t>
            </a:r>
            <a:r>
              <a:rPr lang="en-US" altLang="zh-CN" sz="2400" err="1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br</a:t>
            </a: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 /&gt; -- Line Break Tag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742950" lvl="1" indent="-285750" eaLnBrk="1" hangingPunct="1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Arial" panose="020B0604020202020204" pitchFamily="34" charset="0"/>
                <a:sym typeface="+mn-ea"/>
              </a:rPr>
              <a:t>&lt;input type="text" size="12" /&gt; -- Input Field</a:t>
            </a:r>
            <a:endParaRPr lang="en-US" altLang="zh-CN" sz="2400">
              <a:solidFill>
                <a:schemeClr val="tx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More HTML tags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66562" name="矩形 66561"/>
          <p:cNvSpPr/>
          <p:nvPr/>
        </p:nvSpPr>
        <p:spPr>
          <a:xfrm>
            <a:off x="2743200" y="304800"/>
            <a:ext cx="7772400" cy="1206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endParaRPr lang="en-US" altLang="zh-CN" sz="4400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66563" name="矩形 66562"/>
          <p:cNvSpPr/>
          <p:nvPr/>
        </p:nvSpPr>
        <p:spPr>
          <a:xfrm>
            <a:off x="2743200" y="1600200"/>
            <a:ext cx="7772400" cy="44958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zh-CN" sz="26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7" name="标题 27656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Lists – un-numbered</a:t>
            </a:r>
            <a:endParaRPr lang="en-US" altLang="zh-CN"/>
          </a:p>
        </p:txBody>
      </p:sp>
      <p:sp>
        <p:nvSpPr>
          <p:cNvPr id="27658" name="内容占位符 27657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Unnumbered Lists: 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&lt;UL&gt;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apples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bananas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grapefruit &lt;/LI&gt;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&lt;/UL&gt;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endParaRPr lang="en-US" altLang="zh-CN"/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lang="en-US" altLang="zh-CN"/>
          </a:p>
        </p:txBody>
      </p:sp>
      <p:sp>
        <p:nvSpPr>
          <p:cNvPr id="27659" name="文本占位符 27658"/>
          <p:cNvSpPr>
            <a:spLocks noGrp="1"/>
          </p:cNvSpPr>
          <p:nvPr>
            <p:ph type="body" sz="half" idx="4294967295"/>
          </p:nvPr>
        </p:nvSpPr>
        <p:spPr>
          <a:xfrm>
            <a:off x="5586730" y="1245235"/>
            <a:ext cx="3810000" cy="4530725"/>
          </a:xfrm>
        </p:spPr>
        <p:txBody>
          <a:bodyPr>
            <a:normAutofit fontScale="70000"/>
          </a:bodyPr>
          <a:p>
            <a:pPr>
              <a:buClr>
                <a:schemeClr val="tx2"/>
              </a:buClr>
              <a:buSzPct val="90000"/>
              <a:buFont typeface="Wingdings" panose="05000000000000000000" pitchFamily="2" charset="2"/>
            </a:pPr>
            <a:r>
              <a:rPr lang="en-US" altLang="zh-CN" sz="2400">
                <a:solidFill>
                  <a:schemeClr val="tx1"/>
                </a:solidFill>
              </a:rPr>
              <a:t>Unnumbered Lists with different pointer types:</a:t>
            </a:r>
            <a:endParaRPr lang="en-US" altLang="zh-CN" sz="24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&lt;UL type="square"&gt;</a:t>
            </a:r>
            <a:endParaRPr lang="en-US" altLang="zh-CN" sz="22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oranges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peaches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grapes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&lt;/UL&gt;</a:t>
            </a:r>
            <a:endParaRPr lang="en-US" altLang="zh-CN" sz="22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type="square"</a:t>
            </a:r>
            <a:endParaRPr lang="en-US" altLang="zh-CN" sz="22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type="disc"</a:t>
            </a:r>
            <a:endParaRPr lang="en-US" altLang="zh-CN" sz="22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type="circle"</a:t>
            </a:r>
            <a:endParaRPr lang="en-US" altLang="zh-CN" sz="22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标题 78849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Lists - numbered</a:t>
            </a:r>
            <a:endParaRPr lang="en-US" altLang="zh-CN"/>
          </a:p>
        </p:txBody>
      </p:sp>
      <p:sp>
        <p:nvSpPr>
          <p:cNvPr id="78851" name="内容占位符 78850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>
                <a:solidFill>
                  <a:schemeClr val="tx1"/>
                </a:solidFill>
              </a:rPr>
              <a:t>Unnumbered Lists: 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&lt;UL&gt;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apples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bananas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grapefruit &lt;/LI&gt;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&lt;/UL&gt;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8852" name="文本占位符 78851"/>
          <p:cNvSpPr>
            <a:spLocks noGrp="1"/>
          </p:cNvSpPr>
          <p:nvPr>
            <p:ph type="body" sz="half" idx="4294967295"/>
          </p:nvPr>
        </p:nvSpPr>
        <p:spPr>
          <a:xfrm>
            <a:off x="5414645" y="1445895"/>
            <a:ext cx="3810000" cy="4530725"/>
          </a:xfrm>
        </p:spPr>
        <p:txBody>
          <a:bodyPr/>
          <a:p>
            <a:pPr>
              <a:buClr>
                <a:schemeClr val="tx2"/>
              </a:buClr>
              <a:buSzPct val="90000"/>
              <a:buFont typeface="Wingdings" panose="05000000000000000000" pitchFamily="2" charset="2"/>
            </a:pPr>
            <a:r>
              <a:rPr lang="en-US" altLang="zh-CN" sz="2400">
                <a:solidFill>
                  <a:schemeClr val="tx1"/>
                </a:solidFill>
              </a:rPr>
              <a:t>Numbered Lists:</a:t>
            </a:r>
            <a:endParaRPr lang="en-US" altLang="zh-CN" sz="24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&lt;OL&gt;</a:t>
            </a:r>
            <a:endParaRPr lang="en-US" altLang="zh-CN" sz="22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oranges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peaches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grapes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1"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&lt;/OL&gt;</a:t>
            </a:r>
            <a:endParaRPr lang="en-US" altLang="zh-CN" sz="2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标题 74753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Lists - numbered</a:t>
            </a:r>
            <a:endParaRPr lang="en-US" altLang="zh-CN"/>
          </a:p>
        </p:txBody>
      </p:sp>
      <p:sp>
        <p:nvSpPr>
          <p:cNvPr id="74755" name="内容占位符 74754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Numbered Lists that starts with 4: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&lt;OL start="4"&gt;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oranges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peaches &lt;/LI&gt;</a:t>
            </a:r>
            <a:endParaRPr lang="en-US" altLang="zh-CN">
              <a:solidFill>
                <a:schemeClr val="tx1"/>
              </a:solidFill>
            </a:endParaRPr>
          </a:p>
          <a:p>
            <a:pPr lvl="2"/>
            <a:r>
              <a:rPr lang="en-US" altLang="zh-CN">
                <a:solidFill>
                  <a:schemeClr val="tx1"/>
                </a:solidFill>
              </a:rPr>
              <a:t>&lt;LI&gt; grapes &lt;/LI&gt;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&lt;/OL&gt;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74756" name="文本占位符 74755"/>
          <p:cNvSpPr>
            <a:spLocks noGrp="1"/>
          </p:cNvSpPr>
          <p:nvPr>
            <p:ph type="body" sz="half" idx="4294967295"/>
          </p:nvPr>
        </p:nvSpPr>
        <p:spPr>
          <a:xfrm>
            <a:off x="6983730" y="1445260"/>
            <a:ext cx="3810000" cy="4530725"/>
          </a:xfrm>
        </p:spPr>
        <p:txBody>
          <a:bodyPr>
            <a:normAutofit lnSpcReduction="20000"/>
          </a:bodyPr>
          <a:p>
            <a:pPr>
              <a:lnSpc>
                <a:spcPct val="90000"/>
              </a:lnSpc>
              <a:buClr>
                <a:schemeClr val="tx2"/>
              </a:buClr>
              <a:buSzPct val="90000"/>
              <a:buFont typeface="Wingdings" panose="05000000000000000000" pitchFamily="2" charset="2"/>
            </a:pPr>
            <a:r>
              <a:rPr lang="en-US" altLang="zh-CN" sz="2400">
                <a:solidFill>
                  <a:schemeClr val="tx1"/>
                </a:solidFill>
              </a:rPr>
              <a:t>Numbered Lists with different ordering:</a:t>
            </a:r>
            <a:endParaRPr lang="en-US" altLang="zh-CN" sz="24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&lt;OL type="a"&gt;</a:t>
            </a:r>
            <a:endParaRPr lang="en-US" altLang="zh-CN" sz="220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oranges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peaches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2">
              <a:lnSpc>
                <a:spcPct val="90000"/>
              </a:lnSpc>
              <a:buClr>
                <a:schemeClr val="folHlink"/>
              </a:buClr>
              <a:buSzPct val="55000"/>
              <a:buFont typeface="Wingdings" panose="05000000000000000000" pitchFamily="2" charset="2"/>
              <a:buNone/>
            </a:pPr>
            <a:r>
              <a:rPr lang="en-US" altLang="zh-CN" sz="2100">
                <a:solidFill>
                  <a:schemeClr val="tx1"/>
                </a:solidFill>
              </a:rPr>
              <a:t>&lt;LI&gt; grapes &lt;/LI&gt;</a:t>
            </a:r>
            <a:endParaRPr lang="en-US" altLang="zh-CN" sz="21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&lt;/OL&gt;</a:t>
            </a:r>
            <a:endParaRPr lang="en-US" altLang="zh-CN" sz="22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20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type="a":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</a:rPr>
              <a:t> a, b, c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type="A":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</a:rPr>
              <a:t> A, B, C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type="i":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</a:rPr>
              <a:t> i, ii, iii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</a:endParaRPr>
          </a:p>
          <a:p>
            <a:pPr lvl="1">
              <a:lnSpc>
                <a:spcPct val="90000"/>
              </a:lnSpc>
              <a:buClr>
                <a:schemeClr val="accent1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200">
                <a:solidFill>
                  <a:schemeClr val="tx1"/>
                </a:solidFill>
              </a:rPr>
              <a:t>type="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</a:rPr>
              <a:t>I</a:t>
            </a:r>
            <a:r>
              <a:rPr lang="en-US" altLang="zh-CN" sz="2200">
                <a:solidFill>
                  <a:schemeClr val="tx1"/>
                </a:solidFill>
              </a:rPr>
              <a:t>":</a:t>
            </a:r>
            <a:r>
              <a:rPr lang="en-US" altLang="zh-CN" sz="2200">
                <a:solidFill>
                  <a:schemeClr val="tx1"/>
                </a:solidFill>
                <a:latin typeface="Times New Roman" panose="02020603050405020304" charset="0"/>
              </a:rPr>
              <a:t> I, II, III</a:t>
            </a:r>
            <a:endParaRPr lang="en-US" altLang="zh-CN" sz="22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20000"/>
          </a:bodyPr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&lt;HTML&gt;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&lt;HEAD&gt;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&lt;TITLE&gt;The document title&lt;/TITLE&gt;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&lt;/HEAD&gt;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&lt;BODY&gt;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&lt;H1&gt;Main heading&lt;/H1&gt;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&lt;P&gt;A paragraph.&lt;/P&gt;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&lt;P&gt;Another paragraph.&lt;/P&gt;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&lt;UL&gt; Things that I like &lt;/UL&gt;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    &lt;LI&gt;A list item.&lt;/LI&gt;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    &lt;LI&gt;Another list item.&lt;/LI&gt;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&lt;/UL&gt;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&lt;/BODY&gt;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lnSpc>
                <a:spcPct val="50000"/>
              </a:lnSpc>
              <a:spcBef>
                <a:spcPct val="50000"/>
              </a:spcBef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&lt;/HTML&gt;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88066" name="标题 88065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Put it all together so far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标题 67585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Block vs. Inline Elements</a:t>
            </a:r>
            <a:endParaRPr lang="en-US" altLang="zh-CN"/>
          </a:p>
        </p:txBody>
      </p:sp>
      <p:sp>
        <p:nvSpPr>
          <p:cNvPr id="67587" name="内容占位符 67586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&lt;h2&gt;&lt;em&gt;This header will be bold and italicized&lt;/em&gt;&lt;/h2&gt;</a:t>
            </a:r>
            <a:endParaRPr lang="en-US" altLang="zh-CN"/>
          </a:p>
          <a:p>
            <a:r>
              <a:rPr lang="en-US" altLang="zh-CN"/>
              <a:t>		OR</a:t>
            </a:r>
            <a:endParaRPr lang="en-US" altLang="zh-CN"/>
          </a:p>
          <a:p>
            <a:r>
              <a:rPr lang="en-US" altLang="zh-CN"/>
              <a:t>&lt;em&gt;&lt;h2&gt;This header will be bold and italicized&lt;/h2&gt;&lt;/em&gt;</a:t>
            </a:r>
            <a:endParaRPr lang="en-US" altLang="zh-CN"/>
          </a:p>
          <a:p>
            <a:r>
              <a:rPr lang="en-US" altLang="zh-CN"/>
              <a:t>&lt;</a:t>
            </a:r>
            <a:r>
              <a:rPr lang="en-US" altLang="zh-CN"/>
              <a:t>em&gt; and &lt;h2&gt; are different kinds of tags.</a:t>
            </a:r>
            <a:endParaRPr lang="en-US" altLang="zh-CN"/>
          </a:p>
          <a:p>
            <a:r>
              <a:rPr lang="en-US" altLang="zh-CN"/>
              <a:t>&lt;h2&gt;: header elements are BLOCK-LEVEL elements.</a:t>
            </a:r>
            <a:endParaRPr lang="en-US" altLang="zh-CN"/>
          </a:p>
          <a:p>
            <a:r>
              <a:rPr lang="en-US" altLang="zh-CN"/>
              <a:t>&lt;</a:t>
            </a:r>
            <a:r>
              <a:rPr lang="en-US" altLang="zh-CN"/>
              <a:t>em&gt;: is an INLINE-LEVEL element.</a:t>
            </a:r>
            <a:endParaRPr lang="en-US" altLang="zh-CN"/>
          </a:p>
          <a:p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pPr marL="0"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&lt;b&gt;Bold Text&lt;/b&gt;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</a:t>
            </a:r>
            <a:r>
              <a:rPr lang="en-US" altLang="zh-CN" err="1">
                <a:latin typeface="Arial" panose="020B0604020202020204" pitchFamily="34" charset="0"/>
                <a:sym typeface="+mn-ea"/>
              </a:rPr>
              <a:t>em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&gt;Emphasized Text&lt;/</a:t>
            </a:r>
            <a:r>
              <a:rPr lang="en-US" altLang="zh-CN" err="1">
                <a:latin typeface="Arial" panose="020B0604020202020204" pitchFamily="34" charset="0"/>
                <a:sym typeface="+mn-ea"/>
              </a:rPr>
              <a:t>em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&lt;strong&gt;</a:t>
            </a:r>
            <a:r>
              <a:rPr lang="en-US" altLang="zh-CN" err="1">
                <a:latin typeface="Arial" panose="020B0604020202020204" pitchFamily="34" charset="0"/>
                <a:sym typeface="+mn-ea"/>
              </a:rPr>
              <a:t>Strong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 Text&lt;/strong&gt;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&lt;i&gt;Italic Text&lt;/i&gt;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&lt;sup&gt;superscripted Text&lt;/sup&gt;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&lt;sub&gt;subscripted Text&lt;/sub&gt;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&lt;del&gt;</a:t>
            </a:r>
            <a:r>
              <a:rPr lang="en-US" altLang="zh-CN" err="1">
                <a:latin typeface="Arial" panose="020B0604020202020204" pitchFamily="34" charset="0"/>
                <a:sym typeface="+mn-ea"/>
              </a:rPr>
              <a:t>struckthrough</a:t>
            </a:r>
            <a:r>
              <a:rPr lang="en-US" altLang="zh-CN">
                <a:latin typeface="Arial" panose="020B0604020202020204" pitchFamily="34" charset="0"/>
                <a:sym typeface="+mn-ea"/>
              </a:rPr>
              <a:t> Text&lt;/del&gt; &lt;/p&gt;</a:t>
            </a:r>
            <a:br>
              <a:rPr lang="en-US" altLang="zh-CN">
                <a:latin typeface="Arial" panose="020B0604020202020204" pitchFamily="34" charset="0"/>
                <a:sym typeface="+mn-ea"/>
              </a:rPr>
            </a:br>
            <a:r>
              <a:rPr lang="en-US" altLang="zh-CN">
                <a:latin typeface="Arial" panose="020B0604020202020204" pitchFamily="34" charset="0"/>
                <a:sym typeface="+mn-ea"/>
              </a:rPr>
              <a:t>&lt;p&gt;An example of &lt;code&gt;Computer Code Text&lt;/code&gt; &lt;/p&gt;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 eaLnBrk="0" hangingPunct="0">
              <a:buNone/>
            </a:pPr>
            <a:r>
              <a:rPr lang="en-US" altLang="zh-CN">
                <a:latin typeface="Arial" panose="020B0604020202020204" pitchFamily="34" charset="0"/>
                <a:sym typeface="+mn-ea"/>
              </a:rPr>
              <a:t>&lt;center&gt;Centering of text in page&lt;/center&gt; </a:t>
            </a:r>
            <a:endParaRPr lang="en-US" altLang="zh-CN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72706" name="标题 72705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Formatting</a:t>
            </a:r>
            <a:endParaRPr lang="en-US" altLang="zh-CN"/>
          </a:p>
        </p:txBody>
      </p:sp>
      <p:sp>
        <p:nvSpPr>
          <p:cNvPr id="72708" name="矩形 72707"/>
          <p:cNvSpPr/>
          <p:nvPr/>
        </p:nvSpPr>
        <p:spPr>
          <a:xfrm>
            <a:off x="2057400" y="3063876"/>
            <a:ext cx="30988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0" hangingPunct="0"/>
            <a:endParaRPr lang="en-US" altLang="zh-CN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HyperText Markup Language, or HTML, is the standard markup language for describing the structure of documents displayed on the web. </a:t>
            </a:r>
            <a:endParaRPr lang="en-US" altLang="zh-CN"/>
          </a:p>
          <a:p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Overview of HTML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The most important capability of HTML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Both text and image can serve as anchors for the link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&lt;a HREF=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  <a:hlinkClick r:id="rId1"/>
              </a:rPr>
              <a:t>http://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charset="0"/>
                <a:sym typeface="+mn-ea"/>
                <a:hlinkClick r:id="rId1"/>
              </a:rPr>
              <a:t>www.mu.edu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&gt;Marquette University&lt;/a&gt;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pPr marL="742950" lvl="1" indent="-285750" eaLnBrk="1" hangingPunct="1">
              <a:spcBef>
                <a:spcPct val="20000"/>
              </a:spcBef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&lt;a HREF=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  <a:hlinkClick r:id="rId1"/>
              </a:rPr>
              <a:t>http://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charset="0"/>
                <a:sym typeface="+mn-ea"/>
                <a:hlinkClick r:id="rId1"/>
              </a:rPr>
              <a:t>www.mu.edu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&gt; &lt;IMG SRC="</a:t>
            </a:r>
            <a:r>
              <a:rPr lang="en-US" altLang="zh-CN" sz="2400" err="1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mu.gif</a:t>
            </a:r>
            <a:r>
              <a:rPr lang="en-US" altLang="zh-CN" sz="2400">
                <a:solidFill>
                  <a:schemeClr val="tx1"/>
                </a:solidFill>
                <a:latin typeface="Times New Roman" panose="02020603050405020304" charset="0"/>
                <a:sym typeface="+mn-ea"/>
              </a:rPr>
              <a:t>"&gt;&lt;/a&gt;</a:t>
            </a:r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  <a:p>
            <a:endParaRPr lang="en-US" altLang="zh-CN" sz="2400">
              <a:solidFill>
                <a:schemeClr val="tx1"/>
              </a:solidFill>
              <a:latin typeface="Times New Roman" panose="02020603050405020304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>
                <a:solidFill>
                  <a:schemeClr val="tx2"/>
                </a:solidFill>
                <a:latin typeface="Times New Roman" panose="02020603050405020304" charset="0"/>
                <a:sym typeface="+mn-ea"/>
              </a:rPr>
              <a:t>Hyperlinks</a:t>
            </a:r>
            <a:endParaRPr lang="en-US" altLang="zh-CN">
              <a:solidFill>
                <a:schemeClr val="tx2"/>
              </a:solidFill>
              <a:latin typeface="Times New Roman" panose="02020603050405020304" charset="0"/>
              <a:sym typeface="+mn-ea"/>
            </a:endParaRPr>
          </a:p>
        </p:txBody>
      </p:sp>
      <p:sp>
        <p:nvSpPr>
          <p:cNvPr id="31746" name="矩形 31745"/>
          <p:cNvSpPr/>
          <p:nvPr/>
        </p:nvSpPr>
        <p:spPr>
          <a:xfrm>
            <a:off x="2743200" y="304800"/>
            <a:ext cx="7772400" cy="12065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/>
          <a:p>
            <a:endParaRPr lang="en-US" altLang="zh-CN" sz="4400">
              <a:solidFill>
                <a:schemeClr val="tx2"/>
              </a:solidFill>
              <a:latin typeface="Times New Roman" panose="02020603050405020304" charset="0"/>
            </a:endParaRPr>
          </a:p>
        </p:txBody>
      </p:sp>
      <p:sp>
        <p:nvSpPr>
          <p:cNvPr id="31747" name="矩形 31746"/>
          <p:cNvSpPr/>
          <p:nvPr/>
        </p:nvSpPr>
        <p:spPr>
          <a:xfrm>
            <a:off x="2743200" y="1600200"/>
            <a:ext cx="7772400" cy="4495800"/>
          </a:xfrm>
          <a:prstGeom prst="rect">
            <a:avLst/>
          </a:prstGeom>
          <a:noFill/>
          <a:ln w="12700">
            <a:noFill/>
          </a:ln>
        </p:spPr>
        <p:txBody>
          <a:bodyPr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90000"/>
              <a:buFont typeface="Symbol" panose="05050102010706020507" pitchFamily="18" charset="2"/>
              <a:buChar char="¨"/>
            </a:pPr>
            <a:endParaRPr lang="en-US" altLang="zh-CN" sz="2400">
              <a:latin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>
          <a:xfrm>
            <a:off x="2418715" y="1901190"/>
            <a:ext cx="8250555" cy="1705610"/>
          </a:xfrm>
        </p:spPr>
        <p:txBody>
          <a:bodyPr/>
          <a:p>
            <a:r>
              <a:rPr lang="zh-CN" altLang="en-US" dirty="0"/>
              <a:t>THANK  YOU</a:t>
            </a:r>
            <a:endParaRPr lang="zh-CN" altLang="en-US" dirty="0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Elements</a:t>
            </a:r>
            <a:endParaRPr lang="en-US" altLang="zh-CN"/>
          </a:p>
        </p:txBody>
      </p:sp>
      <p:pic>
        <p:nvPicPr>
          <p:cNvPr id="6" name="内容占位符 5" descr="the-tags-content-make-10a59ba9efd26_1920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934085" y="1819910"/>
            <a:ext cx="10185400" cy="33185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475615" y="160655"/>
            <a:ext cx="11607800" cy="58045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an-opening-tag-attribute-363effa33af66_1920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695960" y="1871345"/>
            <a:ext cx="10655300" cy="290004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Attributes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HTML elements are used for styling.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True  or  False</a:t>
            </a:r>
            <a:endParaRPr lang="en-US" altLang="zh-CN"/>
          </a:p>
          <a:p>
            <a:r>
              <a:rPr lang="en-US" altLang="zh-CN"/>
              <a:t>Select all of the true statements.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Attribute values containing a space or special characters must be contained within quotes.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Attributes describe the styling of HTML elements.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Attributes are added to the opening tag of an element.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HTML is case sensitive.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>
                <a:ea typeface="宋体" panose="02010600030101010101" pitchFamily="2" charset="-122"/>
              </a:rPr>
              <a:t>？</a:t>
            </a:r>
            <a:endParaRPr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/>
          <a:p>
            <a:r>
              <a:rPr lang="en-US" altLang="zh-CN"/>
              <a:t>HTML elements are used for styling.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True  or  </a:t>
            </a:r>
            <a:r>
              <a:rPr lang="en-US" altLang="zh-CN">
                <a:solidFill>
                  <a:srgbClr val="FF0000"/>
                </a:solidFill>
              </a:rPr>
              <a:t>False</a:t>
            </a:r>
            <a:endParaRPr lang="en-US" altLang="zh-CN"/>
          </a:p>
          <a:p>
            <a:r>
              <a:rPr lang="en-US" altLang="zh-CN"/>
              <a:t>Select all of the true statements.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Attribute values containing a space or special characters must be contained within quotes.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Attributes describe the styling of HTML elements.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>
                <a:solidFill>
                  <a:srgbClr val="FF0000"/>
                </a:solidFill>
              </a:rPr>
              <a:t>Attributes are added to the opening tag of an element.</a:t>
            </a:r>
            <a:endParaRPr lang="en-US" altLang="zh-CN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HTML is case sensitive.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>
                <a:ea typeface="宋体" panose="02010600030101010101" pitchFamily="2" charset="-122"/>
              </a:rPr>
              <a:t>？</a:t>
            </a:r>
            <a:endParaRPr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3"/>
          </p:nvPr>
        </p:nvPicPr>
        <p:blipFill>
          <a:blip r:embed="rId1"/>
          <a:stretch>
            <a:fillRect/>
          </a:stretch>
        </p:blipFill>
        <p:spPr>
          <a:xfrm>
            <a:off x="330835" y="1182370"/>
            <a:ext cx="11398885" cy="49993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>
            <a:normAutofit/>
          </a:bodyPr>
          <a:p>
            <a:r>
              <a:rPr lang="en-US" altLang="zh-CN"/>
              <a:t>Document structure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1"/>
          <p:cNvSpPr>
            <a:spLocks noGrp="1"/>
          </p:cNvSpPr>
          <p:nvPr>
            <p:ph idx="3"/>
          </p:nvPr>
        </p:nvSpPr>
        <p:spPr/>
        <p:txBody>
          <a:bodyPr>
            <a:normAutofit lnSpcReduction="20000"/>
          </a:bodyPr>
          <a:p>
            <a:r>
              <a:rPr lang="en-US" altLang="zh-CN"/>
              <a:t>How do you identify the language of the document?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Add the lang attribute to the HTML tag.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Add the &lt;lang&gt; element to the &lt;head&gt;.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Add the language attribute to the HTML tag.</a:t>
            </a:r>
            <a:endParaRPr lang="en-US" altLang="zh-CN"/>
          </a:p>
          <a:p>
            <a:r>
              <a:rPr lang="en-US" altLang="zh-CN"/>
              <a:t>Select elements that can be included in the &lt;head&gt;.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&lt;p&gt;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&lt;meta&gt;</a:t>
            </a:r>
            <a:endParaRPr lang="en-US" altLang="zh-CN"/>
          </a:p>
          <a:p>
            <a:pPr marL="457200" indent="-457200">
              <a:buFont typeface="+mj-lt"/>
              <a:buAutoNum type="alphaUcPeriod"/>
            </a:pPr>
            <a:r>
              <a:rPr lang="en-US" altLang="zh-CN"/>
              <a:t>&lt;title&gt;</a:t>
            </a:r>
            <a:endParaRPr lang="en-US" altLang="zh-CN"/>
          </a:p>
        </p:txBody>
      </p:sp>
      <p:sp>
        <p:nvSpPr>
          <p:cNvPr id="3" name="标题 2"/>
          <p:cNvSpPr>
            <a:spLocks noGrp="1"/>
          </p:cNvSpPr>
          <p:nvPr>
            <p:ph type="title" idx="1"/>
          </p:nvPr>
        </p:nvSpPr>
        <p:spPr/>
        <p:txBody>
          <a:bodyPr/>
          <a:p>
            <a:r>
              <a:rPr lang="en-US" altLang="zh-CN"/>
              <a:t>Questions</a:t>
            </a:r>
            <a:r>
              <a:rPr>
                <a:ea typeface="宋体" panose="02010600030101010101" pitchFamily="2" charset="-122"/>
              </a:rPr>
              <a:t>？</a:t>
            </a:r>
            <a:endParaRPr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</p:tagLst>
</file>

<file path=ppt/tags/tag1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10"/>
  <p:tag name="KSO_WM_UNIT_ID" val="_1*i*10"/>
  <p:tag name="KSO_WM_UNIT_LAYERLEVEL" val="1"/>
  <p:tag name="KSO_WM_TAG_VERSION" val="3.0"/>
</p:tagLst>
</file>

<file path=ppt/tags/tag100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14_1*f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</p:tagLst>
</file>

<file path=ppt/tags/tag101.xml><?xml version="1.0" encoding="utf-8"?>
<p:tagLst xmlns:p="http://schemas.openxmlformats.org/presentationml/2006/main">
  <p:tag name="KSO_WM_SLIDE_ID" val="custom20230314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14"/>
  <p:tag name="KSO_WM_SLIDE_TYPE" val="title"/>
  <p:tag name="KSO_WM_SLIDE_SUBTYPE" val="pureTxt"/>
  <p:tag name="KSO_WM_SLIDE_LAYOUT" val="a_f"/>
  <p:tag name="KSO_WM_SLIDE_LAYOUT_CNT" val="1_1"/>
  <p:tag name="KSO_WM_SPECIAL_SOURCE" val="bdnull"/>
  <p:tag name="KSO_WM_TEMPLATE_THUMBS_INDEX" val="1、9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9*a*1"/>
  <p:tag name="KSO_WM_TEMPLATE_CATEGORY" val="custom"/>
  <p:tag name="KSO_WM_TEMPLATE_INDEX" val="20230314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SLIDE_ID" val="custom20230314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14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73.7&quot;,&quot;top&quot;:&quot;78.5&quot;,&quot;width&quot;:&quot;702.55&quot;,&quot;height&quot;:&quot;350.15&quot;}"/>
  <p:tag name="KSO_WM_SLIDE_THEME_ID" val="3303413"/>
  <p:tag name="KSO_WM_SLIDE_THEME_NAME" val="蓝色几何极简风主题"/>
</p:tagLst>
</file>

<file path=ppt/tags/tag1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_1*i*11"/>
  <p:tag name="KSO_WM_UNIT_LAYERLEVEL" val="1"/>
  <p:tag name="KSO_WM_TAG_VERSION" val="3.0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1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  <p:tag name="KSO_WM_UNIT_CONTENT_GROUP_TYPE" val="titlestyle"/>
</p:tagLst>
</file>

<file path=ppt/tags/tag2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2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29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3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30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UNIT_TYPE" val="i"/>
  <p:tag name="KSO_WM_UNIT_INDEX" val="2"/>
</p:tagLst>
</file>

<file path=ppt/tags/tag3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UNIT_TYPE" val="i"/>
  <p:tag name="KSO_WM_UNIT_INDEX" val="3"/>
</p:tagLst>
</file>

<file path=ppt/tags/tag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UNIT_TYPE" val="i"/>
  <p:tag name="KSO_WM_UNIT_INDEX" val="5"/>
</p:tagLst>
</file>

<file path=ppt/tags/tag3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4"/>
  <p:tag name="KSO_WM_UNIT_ID" val="_1*i*4"/>
  <p:tag name="KSO_WM_UNIT_LAYERLEVEL" val="1"/>
  <p:tag name="KSO_WM_TAG_VERSION" val="3.0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42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  <p:tag name="KSO_WM_UNIT_CONTENT_GROUP_TYPE" val="titlestyle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7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4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5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5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  <p:tag name="KSO_WM_UNIT_CONTENT_GROUP_TYPE" val="titlestyle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</p:tagLst>
</file>

<file path=ppt/tags/tag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UNIT_TYPE" val="i"/>
  <p:tag name="KSO_WM_UNIT_INDEX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UNIT_TYPE" val="i"/>
  <p:tag name="KSO_WM_UNIT_INDEX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UNIT_CONTENT_GROUP_TYPE" val="titlestyle"/>
  <p:tag name="KSO_WM_UNIT_TYPE" val="i"/>
  <p:tag name="KSO_WM_UNIT_INDEX" val="1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  <p:tag name="KSO_WM_UNIT_CONTENT_GROUP_TYPE" val="titlestyle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FILL_FORE_SCHEMECOLOR_INDEX_BRIGHTNESS" val="0"/>
  <p:tag name="KSO_WM_UNIT_FILL_FORE_SCHEMECOLOR_INDEX" val="14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7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CONTENT_GROUP_TYPE" val="contentchip"/>
  <p:tag name="KSO_WM_UNIT_TYPE" val="i"/>
  <p:tag name="KSO_WM_UNIT_INDEX" val="4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8"/>
  <p:tag name="KSO_WM_UNIT_ID" val="_1*i*8"/>
  <p:tag name="KSO_WM_UNIT_LAYERLEVEL" val="1"/>
  <p:tag name="KSO_WM_TAG_VERSION" val="3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UNIT_TYPE" val="i"/>
  <p:tag name="KSO_WM_UNIT_INDEX" val="6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UNIT_TYPE" val="i"/>
  <p:tag name="KSO_WM_UNIT_INDEX" val="7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UNIT_CONTENT_GROUP_TYPE" val="contentchip"/>
  <p:tag name="KSO_WM_UNIT_TYPE" val="i"/>
  <p:tag name="KSO_WM_UNIT_INDEX" val="8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UNIT_CONTENT_GROUP_TYPE" val="contentchip"/>
  <p:tag name="KSO_WM_UNIT_TYPE" val="i"/>
  <p:tag name="KSO_WM_UNIT_INDEX" val="9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UNIT_CONTENT_GROUP_TYPE" val="contentchip"/>
  <p:tag name="KSO_WM_UNIT_TYPE" val="i"/>
  <p:tag name="KSO_WM_UNIT_INDEX" val="10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UNIT_TYPE" val="i"/>
  <p:tag name="KSO_WM_UNIT_INDEX" val="11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  YOU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9"/>
  <p:tag name="KSO_WM_UNIT_ID" val="_1*i*9"/>
  <p:tag name="KSO_WM_UNIT_LAYERLEVEL" val="1"/>
  <p:tag name="KSO_WM_TAG_VERSION" val="3.0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  <p:tag name="KSO_WM_UNIT_CONTENT_GROUP_TYPE" val="titlestyle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1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14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14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14_1*a*1"/>
  <p:tag name="KSO_WM_TEMPLATE_CATEGORY" val="custom"/>
  <p:tag name="KSO_WM_TEMPLATE_INDEX" val="20230314"/>
  <p:tag name="KSO_WM_UNIT_LAYERLEVEL" val="1"/>
  <p:tag name="KSO_WM_TAG_VERSION" val="3.0"/>
  <p:tag name="KSO_WM_BEAUTIFY_FLAG" val="#wm#"/>
  <p:tag name="KSO_WM_UNIT_CONTENT_GROUP_TYPE" val="contentchip"/>
  <p:tag name="KSO_WM_UNIT_PRESET_TEXT" val="单击添加文档标题"/>
  <p:tag name="KSO_WM_UNIT_TEXT_TYPE" val="1"/>
</p:tagLst>
</file>

<file path=ppt/theme/theme1.xml><?xml version="1.0" encoding="utf-8"?>
<a:theme xmlns:a="http://schemas.openxmlformats.org/drawingml/2006/main" name="Office 主题">
  <a:themeElements>
    <a:clrScheme name="自定义 23">
      <a:dk1>
        <a:srgbClr val="000000"/>
      </a:dk1>
      <a:lt1>
        <a:srgbClr val="FFFFFF"/>
      </a:lt1>
      <a:dk2>
        <a:srgbClr val="011163"/>
      </a:dk2>
      <a:lt2>
        <a:srgbClr val="FFFFFF"/>
      </a:lt2>
      <a:accent1>
        <a:srgbClr val="4864FC"/>
      </a:accent1>
      <a:accent2>
        <a:srgbClr val="6C5EDE"/>
      </a:accent2>
      <a:accent3>
        <a:srgbClr val="9059BF"/>
      </a:accent3>
      <a:accent4>
        <a:srgbClr val="B453A1"/>
      </a:accent4>
      <a:accent5>
        <a:srgbClr val="D84E82"/>
      </a:accent5>
      <a:accent6>
        <a:srgbClr val="FC4864"/>
      </a:accent6>
      <a:hlink>
        <a:srgbClr val="0563C1"/>
      </a:hlink>
      <a:folHlink>
        <a:srgbClr val="954D72"/>
      </a:folHlink>
    </a:clrScheme>
    <a:fontScheme name="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4100</Words>
  <Application>WPS 演示</Application>
  <PresentationFormat>宽屏</PresentationFormat>
  <Paragraphs>199</Paragraphs>
  <Slides>21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Arial</vt:lpstr>
      <vt:lpstr>宋体</vt:lpstr>
      <vt:lpstr>Wingdings</vt:lpstr>
      <vt:lpstr>仿宋</vt:lpstr>
      <vt:lpstr>Wingdings</vt:lpstr>
      <vt:lpstr>Calibri</vt:lpstr>
      <vt:lpstr>Times New Roman</vt:lpstr>
      <vt:lpstr>黑体</vt:lpstr>
      <vt:lpstr>微软雅黑</vt:lpstr>
      <vt:lpstr>Arial Unicode MS</vt:lpstr>
      <vt:lpstr>Symbol</vt:lpstr>
      <vt:lpstr>Segoe UI</vt:lpstr>
      <vt:lpstr>等线</vt:lpstr>
      <vt:lpstr>Office 主题</vt:lpstr>
      <vt:lpstr>Web front-end development</vt:lpstr>
      <vt:lpstr>Overview of HTML</vt:lpstr>
      <vt:lpstr>Elements</vt:lpstr>
      <vt:lpstr>PowerPoint 演示文稿</vt:lpstr>
      <vt:lpstr>Attributes</vt:lpstr>
      <vt:lpstr>questions？</vt:lpstr>
      <vt:lpstr>questions？</vt:lpstr>
      <vt:lpstr>Document structure</vt:lpstr>
      <vt:lpstr>Questions？</vt:lpstr>
      <vt:lpstr>Questions？</vt:lpstr>
      <vt:lpstr>Tags</vt:lpstr>
      <vt:lpstr>PowerPoint 演示文稿</vt:lpstr>
      <vt:lpstr>More HTML tags</vt:lpstr>
      <vt:lpstr>Lists – un-numbered</vt:lpstr>
      <vt:lpstr>Lists - numbered</vt:lpstr>
      <vt:lpstr>Lists - numbered</vt:lpstr>
      <vt:lpstr>Put it all together so far</vt:lpstr>
      <vt:lpstr>Block vs. Inline Elements</vt:lpstr>
      <vt:lpstr>Formatting</vt:lpstr>
      <vt:lpstr>Hyperlinks</vt:lpstr>
      <vt:lpstr>THANK 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乐慧</cp:lastModifiedBy>
  <cp:revision>191</cp:revision>
  <dcterms:created xsi:type="dcterms:W3CDTF">2019-06-19T02:08:00Z</dcterms:created>
  <dcterms:modified xsi:type="dcterms:W3CDTF">2025-09-09T02:24:46Z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2052-12.1.0.21171</vt:lpwstr>
  </property>
  <property fmtid="{D5CDD505-2E9C-101B-9397-08002B2CF9AE}" pid="3" name="ICV">
    <vt:lpwstr>9BCEC65EAF394932B16B585EF95292D4_11</vt:lpwstr>
  </property>
</Properties>
</file>