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20"/>
  </p:notesMasterIdLst>
  <p:sldIdLst>
    <p:sldId id="256" r:id="rId4"/>
    <p:sldId id="280" r:id="rId5"/>
    <p:sldId id="281" r:id="rId6"/>
    <p:sldId id="282" r:id="rId7"/>
    <p:sldId id="283" r:id="rId8"/>
    <p:sldId id="284" r:id="rId9"/>
    <p:sldId id="285" r:id="rId10"/>
    <p:sldId id="291" r:id="rId11"/>
    <p:sldId id="293" r:id="rId12"/>
    <p:sldId id="286" r:id="rId13"/>
    <p:sldId id="287" r:id="rId14"/>
    <p:sldId id="288" r:id="rId15"/>
    <p:sldId id="289" r:id="rId16"/>
    <p:sldId id="290" r:id="rId17"/>
    <p:sldId id="292" r:id="rId18"/>
    <p:sldId id="294"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6" d="100"/>
          <a:sy n="116" d="100"/>
        </p:scale>
        <p:origin x="336"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7" Type="http://schemas.openxmlformats.org/officeDocument/2006/relationships/tags" Target="../tags/tag16.xml"/><Relationship Id="rId16" Type="http://schemas.openxmlformats.org/officeDocument/2006/relationships/tags" Target="../tags/tag15.xml"/><Relationship Id="rId15" Type="http://schemas.openxmlformats.org/officeDocument/2006/relationships/tags" Target="../tags/tag14.xml"/><Relationship Id="rId14" Type="http://schemas.openxmlformats.org/officeDocument/2006/relationships/tags" Target="../tags/tag13.xml"/><Relationship Id="rId13" Type="http://schemas.openxmlformats.org/officeDocument/2006/relationships/tags" Target="../tags/tag12.xml"/><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6" Type="http://schemas.openxmlformats.org/officeDocument/2006/relationships/tags" Target="../tags/tag21.xml"/><Relationship Id="rId5" Type="http://schemas.openxmlformats.org/officeDocument/2006/relationships/tags" Target="../tags/tag20.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0" Type="http://schemas.openxmlformats.org/officeDocument/2006/relationships/tags" Target="../tags/tag30.xml"/><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9" Type="http://schemas.openxmlformats.org/officeDocument/2006/relationships/tags" Target="../tags/tag38.xml"/><Relationship Id="rId8" Type="http://schemas.openxmlformats.org/officeDocument/2006/relationships/tags" Target="../tags/tag37.xml"/><Relationship Id="rId7" Type="http://schemas.openxmlformats.org/officeDocument/2006/relationships/tags" Target="../tags/tag36.xml"/><Relationship Id="rId6" Type="http://schemas.openxmlformats.org/officeDocument/2006/relationships/tags" Target="../tags/tag35.xml"/><Relationship Id="rId5" Type="http://schemas.openxmlformats.org/officeDocument/2006/relationships/tags" Target="../tags/tag34.xml"/><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8" Type="http://schemas.openxmlformats.org/officeDocument/2006/relationships/tags" Target="../tags/tag47.xml"/><Relationship Id="rId17" Type="http://schemas.openxmlformats.org/officeDocument/2006/relationships/tags" Target="../tags/tag46.xml"/><Relationship Id="rId16" Type="http://schemas.openxmlformats.org/officeDocument/2006/relationships/tags" Target="../tags/tag45.xml"/><Relationship Id="rId15" Type="http://schemas.openxmlformats.org/officeDocument/2006/relationships/tags" Target="../tags/tag44.xml"/><Relationship Id="rId14" Type="http://schemas.openxmlformats.org/officeDocument/2006/relationships/tags" Target="../tags/tag43.xml"/><Relationship Id="rId13" Type="http://schemas.openxmlformats.org/officeDocument/2006/relationships/tags" Target="../tags/tag42.xml"/><Relationship Id="rId12" Type="http://schemas.openxmlformats.org/officeDocument/2006/relationships/tags" Target="../tags/tag41.xml"/><Relationship Id="rId11" Type="http://schemas.openxmlformats.org/officeDocument/2006/relationships/tags" Target="../tags/tag40.xml"/><Relationship Id="rId10" Type="http://schemas.openxmlformats.org/officeDocument/2006/relationships/tags" Target="../tags/tag39.xml"/><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7" Type="http://schemas.openxmlformats.org/officeDocument/2006/relationships/tags" Target="../tags/tag53.xml"/><Relationship Id="rId6" Type="http://schemas.openxmlformats.org/officeDocument/2006/relationships/tags" Target="../tags/tag52.xml"/><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61.xml"/><Relationship Id="rId8" Type="http://schemas.openxmlformats.org/officeDocument/2006/relationships/tags" Target="../tags/tag60.xml"/><Relationship Id="rId7" Type="http://schemas.openxmlformats.org/officeDocument/2006/relationships/tags" Target="../tags/tag59.xml"/><Relationship Id="rId6" Type="http://schemas.openxmlformats.org/officeDocument/2006/relationships/tags" Target="../tags/tag58.xml"/><Relationship Id="rId5" Type="http://schemas.openxmlformats.org/officeDocument/2006/relationships/tags" Target="../tags/tag57.xml"/><Relationship Id="rId4" Type="http://schemas.openxmlformats.org/officeDocument/2006/relationships/tags" Target="../tags/tag56.xml"/><Relationship Id="rId3" Type="http://schemas.openxmlformats.org/officeDocument/2006/relationships/tags" Target="../tags/tag55.xml"/><Relationship Id="rId2" Type="http://schemas.openxmlformats.org/officeDocument/2006/relationships/tags" Target="../tags/tag54.xml"/><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5" Type="http://schemas.openxmlformats.org/officeDocument/2006/relationships/tags" Target="../tags/tag65.xml"/><Relationship Id="rId4" Type="http://schemas.openxmlformats.org/officeDocument/2006/relationships/tags" Target="../tags/tag64.xml"/><Relationship Id="rId3" Type="http://schemas.openxmlformats.org/officeDocument/2006/relationships/tags" Target="../tags/tag63.xml"/><Relationship Id="rId2" Type="http://schemas.openxmlformats.org/officeDocument/2006/relationships/tags" Target="../tags/tag62.xml"/><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4" Type="http://schemas.openxmlformats.org/officeDocument/2006/relationships/tags" Target="../tags/tag68.xml"/><Relationship Id="rId3" Type="http://schemas.openxmlformats.org/officeDocument/2006/relationships/tags" Target="../tags/tag67.xml"/><Relationship Id="rId2" Type="http://schemas.openxmlformats.org/officeDocument/2006/relationships/tags" Target="../tags/tag66.xm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5" Type="http://schemas.openxmlformats.org/officeDocument/2006/relationships/tags" Target="../tags/tag72.xml"/><Relationship Id="rId4" Type="http://schemas.openxmlformats.org/officeDocument/2006/relationships/tags" Target="../tags/tag71.xml"/><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6" Type="http://schemas.openxmlformats.org/officeDocument/2006/relationships/tags" Target="../tags/tag77.xml"/><Relationship Id="rId5" Type="http://schemas.openxmlformats.org/officeDocument/2006/relationships/tags" Target="../tags/tag76.xml"/><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9" Type="http://schemas.openxmlformats.org/officeDocument/2006/relationships/tags" Target="../tags/tag85.xml"/><Relationship Id="rId8" Type="http://schemas.openxmlformats.org/officeDocument/2006/relationships/tags" Target="../tags/tag84.xml"/><Relationship Id="rId7" Type="http://schemas.openxmlformats.org/officeDocument/2006/relationships/tags" Target="../tags/tag83.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8" Type="http://schemas.openxmlformats.org/officeDocument/2006/relationships/tags" Target="../tags/tag94.xml"/><Relationship Id="rId17" Type="http://schemas.openxmlformats.org/officeDocument/2006/relationships/tags" Target="../tags/tag93.xml"/><Relationship Id="rId16" Type="http://schemas.openxmlformats.org/officeDocument/2006/relationships/tags" Target="../tags/tag92.xml"/><Relationship Id="rId15" Type="http://schemas.openxmlformats.org/officeDocument/2006/relationships/tags" Target="../tags/tag91.xml"/><Relationship Id="rId14" Type="http://schemas.openxmlformats.org/officeDocument/2006/relationships/tags" Target="../tags/tag90.xml"/><Relationship Id="rId13" Type="http://schemas.openxmlformats.org/officeDocument/2006/relationships/tags" Target="../tags/tag89.xml"/><Relationship Id="rId12" Type="http://schemas.openxmlformats.org/officeDocument/2006/relationships/tags" Target="../tags/tag88.xml"/><Relationship Id="rId11" Type="http://schemas.openxmlformats.org/officeDocument/2006/relationships/tags" Target="../tags/tag87.xml"/><Relationship Id="rId10" Type="http://schemas.openxmlformats.org/officeDocument/2006/relationships/tags" Target="../tags/tag86.xml"/><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15" name="任意多边形: 形状 14"/>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5"/>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6"/>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25"/>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28" name="任意多边形: 形状 27"/>
          <p:cNvSpPr/>
          <p:nvPr>
            <p:custDataLst>
              <p:tags r:id="rId6"/>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29" name="任意多边形: 形状 28"/>
          <p:cNvSpPr/>
          <p:nvPr>
            <p:custDataLst>
              <p:tags r:id="rId7"/>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0" name="任意多边形: 形状 29"/>
          <p:cNvSpPr/>
          <p:nvPr>
            <p:custDataLst>
              <p:tags r:id="rId8"/>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2225" cap="flat">
            <a:solidFill>
              <a:schemeClr val="accent1">
                <a:alpha val="75000"/>
              </a:schemeClr>
            </a:solidFill>
            <a:prstDash val="solid"/>
            <a:miter/>
          </a:ln>
        </p:spPr>
        <p:txBody>
          <a:bodyPr rtlCol="0" anchor="ctr"/>
          <a:lstStyle/>
          <a:p>
            <a:endParaRPr lang="zh-CN" altLang="en-US"/>
          </a:p>
        </p:txBody>
      </p:sp>
      <p:sp>
        <p:nvSpPr>
          <p:cNvPr id="32" name="任意多边形: 形状 31"/>
          <p:cNvSpPr/>
          <p:nvPr>
            <p:custDataLst>
              <p:tags r:id="rId9"/>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33" name="任意多边形: 形状 32"/>
          <p:cNvSpPr/>
          <p:nvPr>
            <p:custDataLst>
              <p:tags r:id="rId10"/>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34" name="任意多边形: 形状 33"/>
          <p:cNvSpPr/>
          <p:nvPr>
            <p:custDataLst>
              <p:tags r:id="rId11"/>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solidFill>
            <a:schemeClr val="bg2"/>
          </a:solid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2" name="标题 1"/>
          <p:cNvSpPr>
            <a:spLocks noGrp="1"/>
          </p:cNvSpPr>
          <p:nvPr>
            <p:ph type="ctrTitle"/>
            <p:custDataLst>
              <p:tags r:id="rId12"/>
            </p:custDataLst>
          </p:nvPr>
        </p:nvSpPr>
        <p:spPr>
          <a:xfrm>
            <a:off x="1698625" y="2019935"/>
            <a:ext cx="5642610" cy="2793365"/>
          </a:xfrm>
        </p:spPr>
        <p:txBody>
          <a:bodyPr wrap="square" anchor="ctr">
            <a:normAutofit/>
          </a:bodyPr>
          <a:lstStyle>
            <a:lvl1pPr algn="l">
              <a:lnSpc>
                <a:spcPct val="100000"/>
              </a:lnSpc>
              <a:defRPr sz="5400">
                <a:solidFill>
                  <a:schemeClr val="accent1"/>
                </a:solidFill>
              </a:defRPr>
            </a:lvl1pPr>
          </a:lstStyle>
          <a:p>
            <a:r>
              <a:rPr lang="zh-CN" dirty="0"/>
              <a:t>单击此处编辑母版标题样式</a:t>
            </a:r>
            <a:endParaRPr lang="zh-CN" dirty="0"/>
          </a:p>
        </p:txBody>
      </p:sp>
      <p:sp>
        <p:nvSpPr>
          <p:cNvPr id="4" name="日期占位符 3"/>
          <p:cNvSpPr>
            <a:spLocks noGrp="1"/>
          </p:cNvSpPr>
          <p:nvPr>
            <p:ph type="dt" sz="half" idx="10"/>
            <p:custDataLst>
              <p:tags r:id="rId1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4"/>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15"/>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6"/>
            </p:custDataLst>
          </p:nvPr>
        </p:nvSpPr>
        <p:spPr>
          <a:xfrm>
            <a:off x="1696233" y="1250330"/>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公司名</a:t>
            </a:r>
            <a:endParaRPr lang="zh-CN" altLang="en-US" dirty="0"/>
          </a:p>
        </p:txBody>
      </p:sp>
      <p:sp>
        <p:nvSpPr>
          <p:cNvPr id="24" name="署名占位符 10"/>
          <p:cNvSpPr>
            <a:spLocks noGrp="1"/>
          </p:cNvSpPr>
          <p:nvPr>
            <p:ph type="body" sz="quarter" idx="17" hasCustomPrompt="1"/>
            <p:custDataLst>
              <p:tags r:id="rId17"/>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lvl1pPr>
              <a:defRPr>
                <a:solidFill>
                  <a:schemeClr val="accent1"/>
                </a:solidFill>
              </a:defRPr>
            </a:lvl1p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964855" y="2419699"/>
            <a:ext cx="1501831" cy="2042097"/>
          </a:xfrm>
        </p:spPr>
        <p:txBody>
          <a:bodyPr vert="eaVert" wrap="square" anchor="ctr">
            <a:normAutofit/>
          </a:bodyPr>
          <a:lstStyle>
            <a:lvl1pPr algn="ctr">
              <a:defRPr sz="6600">
                <a:solidFill>
                  <a:schemeClr val="accent1"/>
                </a:solidFill>
              </a:defRPr>
            </a:lvl1pPr>
          </a:lstStyle>
          <a:p>
            <a:r>
              <a:rPr lang="zh-CN" altLang="en-US" dirty="0"/>
              <a:t>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6" name="矩形 5"/>
          <p:cNvSpPr/>
          <p:nvPr>
            <p:custDataLst>
              <p:tags r:id="rId6"/>
            </p:custDataLst>
          </p:nvPr>
        </p:nvSpPr>
        <p:spPr>
          <a:xfrm>
            <a:off x="3245485" y="380365"/>
            <a:ext cx="8536305" cy="6120130"/>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p:nvSpPr>
          <p:cNvPr id="10" name="矩形 9"/>
          <p:cNvSpPr/>
          <p:nvPr>
            <p:custDataLst>
              <p:tags r:id="rId7"/>
            </p:custDataLst>
          </p:nvPr>
        </p:nvSpPr>
        <p:spPr>
          <a:xfrm>
            <a:off x="407035" y="379730"/>
            <a:ext cx="2617470" cy="6122035"/>
          </a:xfrm>
          <a:prstGeom prst="rect">
            <a:avLst/>
          </a:prstGeom>
          <a:noFill/>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12" name="任意多边形: 形状 11"/>
          <p:cNvSpPr/>
          <p:nvPr>
            <p:custDataLst>
              <p:tags r:id="rId8"/>
            </p:custDataLst>
          </p:nvPr>
        </p:nvSpPr>
        <p:spPr>
          <a:xfrm flipH="1">
            <a:off x="10976610" y="1824355"/>
            <a:ext cx="1041400" cy="104140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p:nvSpPr>
          <p:cNvPr id="13" name="任意多边形: 形状 12"/>
          <p:cNvSpPr/>
          <p:nvPr>
            <p:custDataLst>
              <p:tags r:id="rId9"/>
            </p:custDataLst>
          </p:nvPr>
        </p:nvSpPr>
        <p:spPr>
          <a:xfrm flipH="1">
            <a:off x="11791950" y="1847215"/>
            <a:ext cx="309245" cy="51816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solidFill>
            <a:schemeClr val="bg2"/>
          </a:solidFill>
          <a:ln w="6400" cap="flat">
            <a:noFill/>
            <a:prstDash val="solid"/>
            <a:miter/>
          </a:ln>
        </p:spPr>
        <p:txBody>
          <a:bodyPr rtlCol="0" anchor="ctr"/>
          <a:lstStyle/>
          <a:p>
            <a:endParaRPr lang="zh-CN" altLang="en-US" dirty="0"/>
          </a:p>
        </p:txBody>
      </p:sp>
      <p:sp useBgFill="1">
        <p:nvSpPr>
          <p:cNvPr id="14" name="任意多边形: 形状 13"/>
          <p:cNvSpPr/>
          <p:nvPr>
            <p:custDataLst>
              <p:tags r:id="rId10"/>
            </p:custDataLst>
          </p:nvPr>
        </p:nvSpPr>
        <p:spPr>
          <a:xfrm flipH="1">
            <a:off x="11931015" y="2345055"/>
            <a:ext cx="170815" cy="84455"/>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ln w="25601" cap="flat">
            <a:solidFill>
              <a:schemeClr val="accent1">
                <a:alpha val="60000"/>
              </a:schemeClr>
            </a:solidFill>
            <a:prstDash val="solid"/>
            <a:miter/>
          </a:ln>
        </p:spPr>
        <p:txBody>
          <a:bodyPr rtlCol="0" anchor="ctr"/>
          <a:lstStyle/>
          <a:p>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sp useBgFill="1">
        <p:nvSpPr>
          <p:cNvPr id="11" name="任意多边形: 形状 10"/>
          <p:cNvSpPr/>
          <p:nvPr>
            <p:custDataLst>
              <p:tags r:id="rId2"/>
            </p:custDataLst>
          </p:nvPr>
        </p:nvSpPr>
        <p:spPr>
          <a:xfrm>
            <a:off x="4616450" y="2002155"/>
            <a:ext cx="2938145" cy="94107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ln w="12700" cmpd="sng">
            <a:solidFill>
              <a:schemeClr val="accent1">
                <a:shade val="50000"/>
              </a:schemeClr>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2" name="任意多边形: 形状 11"/>
          <p:cNvSpPr/>
          <p:nvPr>
            <p:custDataLst>
              <p:tags r:id="rId3"/>
            </p:custDataLst>
          </p:nvPr>
        </p:nvSpPr>
        <p:spPr>
          <a:xfrm>
            <a:off x="4576445" y="196532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3" name="任意多边形: 形状 12"/>
          <p:cNvSpPr/>
          <p:nvPr>
            <p:custDataLst>
              <p:tags r:id="rId4"/>
            </p:custDataLst>
          </p:nvPr>
        </p:nvSpPr>
        <p:spPr>
          <a:xfrm>
            <a:off x="4576445" y="2896235"/>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4" name="任意多边形: 形状 13"/>
          <p:cNvSpPr/>
          <p:nvPr>
            <p:custDataLst>
              <p:tags r:id="rId5"/>
            </p:custDataLst>
          </p:nvPr>
        </p:nvSpPr>
        <p:spPr>
          <a:xfrm>
            <a:off x="7518400" y="197485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5" name="任意多边形: 形状 14"/>
          <p:cNvSpPr/>
          <p:nvPr>
            <p:custDataLst>
              <p:tags r:id="rId6"/>
            </p:custDataLst>
          </p:nvPr>
        </p:nvSpPr>
        <p:spPr>
          <a:xfrm>
            <a:off x="7518400" y="2905760"/>
            <a:ext cx="76200" cy="76835"/>
          </a:xfrm>
          <a:custGeom>
            <a:avLst/>
            <a:gdLst>
              <a:gd name="connsiteX0" fmla="*/ 0 w 140815"/>
              <a:gd name="connsiteY0" fmla="*/ 0 h 140815"/>
              <a:gd name="connsiteX1" fmla="*/ 140816 w 140815"/>
              <a:gd name="connsiteY1" fmla="*/ 0 h 140815"/>
              <a:gd name="connsiteX2" fmla="*/ 140816 w 140815"/>
              <a:gd name="connsiteY2" fmla="*/ 140816 h 140815"/>
              <a:gd name="connsiteX3" fmla="*/ 0 w 140815"/>
              <a:gd name="connsiteY3" fmla="*/ 140816 h 140815"/>
            </a:gdLst>
            <a:ahLst/>
            <a:cxnLst>
              <a:cxn ang="0">
                <a:pos x="connsiteX0" y="connsiteY0"/>
              </a:cxn>
              <a:cxn ang="0">
                <a:pos x="connsiteX1" y="connsiteY1"/>
              </a:cxn>
              <a:cxn ang="0">
                <a:pos x="connsiteX2" y="connsiteY2"/>
              </a:cxn>
              <a:cxn ang="0">
                <a:pos x="connsiteX3" y="connsiteY3"/>
              </a:cxn>
            </a:cxnLst>
            <a:rect l="l" t="t" r="r" b="b"/>
            <a:pathLst>
              <a:path w="140815" h="140815">
                <a:moveTo>
                  <a:pt x="0" y="0"/>
                </a:moveTo>
                <a:lnTo>
                  <a:pt x="140816" y="0"/>
                </a:lnTo>
                <a:lnTo>
                  <a:pt x="140816" y="140816"/>
                </a:lnTo>
                <a:lnTo>
                  <a:pt x="0" y="140816"/>
                </a:lnTo>
                <a:close/>
              </a:path>
            </a:pathLst>
          </a:custGeom>
          <a:solidFill>
            <a:schemeClr val="bg2"/>
          </a:solidFill>
          <a:ln w="25400" cap="flat">
            <a:solidFill>
              <a:schemeClr val="accent1"/>
            </a:solidFill>
            <a:prstDash val="solid"/>
            <a:miter/>
          </a:ln>
        </p:spPr>
        <p:txBody>
          <a:bodyPr rtlCol="0" anchor="ctr"/>
          <a:lstStyle/>
          <a:p>
            <a:endParaRPr lang="zh-CN" altLang="en-US"/>
          </a:p>
        </p:txBody>
      </p:sp>
      <p:sp>
        <p:nvSpPr>
          <p:cNvPr id="16" name="任意多边形: 形状 15"/>
          <p:cNvSpPr/>
          <p:nvPr>
            <p:custDataLst>
              <p:tags r:id="rId7"/>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useBgFill="1">
        <p:nvSpPr>
          <p:cNvPr id="18" name="任意多边形: 形状 17"/>
          <p:cNvSpPr/>
          <p:nvPr>
            <p:custDataLst>
              <p:tags r:id="rId8"/>
            </p:custDataLst>
          </p:nvPr>
        </p:nvSpPr>
        <p:spPr>
          <a:xfrm>
            <a:off x="231775" y="1906270"/>
            <a:ext cx="753110" cy="75311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60000"/>
              </a:schemeClr>
            </a:solidFill>
            <a:prstDash val="solid"/>
            <a:miter/>
          </a:ln>
        </p:spPr>
        <p:txBody>
          <a:bodyPr rtlCol="0" anchor="ctr"/>
          <a:lstStyle/>
          <a:p>
            <a:endParaRPr lang="zh-CN" altLang="en-US" dirty="0"/>
          </a:p>
        </p:txBody>
      </p:sp>
      <p:sp useBgFill="1">
        <p:nvSpPr>
          <p:cNvPr id="19" name="任意多边形: 形状 18"/>
          <p:cNvSpPr/>
          <p:nvPr>
            <p:custDataLst>
              <p:tags r:id="rId9"/>
            </p:custDataLst>
          </p:nvPr>
        </p:nvSpPr>
        <p:spPr>
          <a:xfrm>
            <a:off x="94615" y="1922780"/>
            <a:ext cx="300355" cy="37465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20" name="任意多边形: 形状 19"/>
          <p:cNvSpPr/>
          <p:nvPr>
            <p:custDataLst>
              <p:tags r:id="rId10"/>
            </p:custDataLst>
          </p:nvPr>
        </p:nvSpPr>
        <p:spPr>
          <a:xfrm>
            <a:off x="170815" y="2282825"/>
            <a:ext cx="123825" cy="6096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solidFill>
            <a:schemeClr val="bg2"/>
          </a:solidFill>
          <a:ln w="25601" cap="flat">
            <a:solidFill>
              <a:schemeClr val="accent1">
                <a:alpha val="60000"/>
              </a:schemeClr>
            </a:solidFill>
            <a:prstDash val="solid"/>
            <a:miter/>
          </a:ln>
        </p:spPr>
        <p:txBody>
          <a:bodyPr rtlCol="0" anchor="ctr"/>
          <a:lstStyle/>
          <a:p>
            <a:endParaRPr lang="zh-CN" altLang="en-US"/>
          </a:p>
        </p:txBody>
      </p:sp>
      <p:sp>
        <p:nvSpPr>
          <p:cNvPr id="22" name="任意多边形: 形状 21"/>
          <p:cNvSpPr/>
          <p:nvPr>
            <p:custDataLst>
              <p:tags r:id="rId11"/>
            </p:custDataLst>
          </p:nvPr>
        </p:nvSpPr>
        <p:spPr>
          <a:xfrm rot="20146393">
            <a:off x="11054080" y="5657215"/>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useBgFill="1">
        <p:nvSpPr>
          <p:cNvPr id="23" name="任意多边形: 形状 22"/>
          <p:cNvSpPr/>
          <p:nvPr>
            <p:custDataLst>
              <p:tags r:id="rId12"/>
            </p:custDataLst>
          </p:nvPr>
        </p:nvSpPr>
        <p:spPr>
          <a:xfrm rot="1814371">
            <a:off x="11751310" y="5422265"/>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useBgFill="1">
        <p:nvSpPr>
          <p:cNvPr id="24" name="任意多边形: 形状 23"/>
          <p:cNvSpPr/>
          <p:nvPr>
            <p:custDataLst>
              <p:tags r:id="rId13"/>
            </p:custDataLst>
          </p:nvPr>
        </p:nvSpPr>
        <p:spPr>
          <a:xfrm rot="1814371">
            <a:off x="11164570" y="642874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5602"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title"/>
            <p:custDataLst>
              <p:tags r:id="rId14"/>
            </p:custDataLst>
          </p:nvPr>
        </p:nvSpPr>
        <p:spPr>
          <a:xfrm>
            <a:off x="1526400" y="3034854"/>
            <a:ext cx="9144000" cy="1152000"/>
          </a:xfrm>
        </p:spPr>
        <p:txBody>
          <a:bodyPr wrap="square" anchor="b">
            <a:normAutofit/>
          </a:bodyPr>
          <a:lstStyle>
            <a:lvl1pPr algn="ctr">
              <a:defRPr sz="5400">
                <a:solidFill>
                  <a:schemeClr val="accent1"/>
                </a:solidFill>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15"/>
            </p:custDataLst>
          </p:nvPr>
        </p:nvSpPr>
        <p:spPr>
          <a:xfrm>
            <a:off x="1526400" y="4294854"/>
            <a:ext cx="9144000" cy="936000"/>
          </a:xfrm>
        </p:spPr>
        <p:txBody>
          <a:bodyPr wrap="square">
            <a:normAutofit/>
          </a:bodyPr>
          <a:lstStyle>
            <a:lvl1pPr marL="0" indent="0" algn="ctr">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单击此处编辑副标题</a:t>
            </a:r>
            <a:endParaRPr lang="zh-CN" altLang="en-US" dirty="0"/>
          </a:p>
        </p:txBody>
      </p:sp>
      <p:sp>
        <p:nvSpPr>
          <p:cNvPr id="8" name="节编号 3"/>
          <p:cNvSpPr>
            <a:spLocks noGrp="1"/>
          </p:cNvSpPr>
          <p:nvPr>
            <p:ph type="body" sz="quarter" idx="13" hasCustomPrompt="1"/>
            <p:custDataLst>
              <p:tags r:id="rId16"/>
            </p:custDataLst>
          </p:nvPr>
        </p:nvSpPr>
        <p:spPr>
          <a:xfrm>
            <a:off x="4616607" y="2002070"/>
            <a:ext cx="2938425" cy="940883"/>
          </a:xfrm>
        </p:spPr>
        <p:txBody>
          <a:bodyPr wrap="none" anchor="ctr">
            <a:normAutofit/>
          </a:bodyPr>
          <a:lstStyle>
            <a:lvl1pPr marL="0" indent="0" algn="ctr">
              <a:buNone/>
              <a:defRPr sz="4400" b="1">
                <a:solidFill>
                  <a:schemeClr val="accent1"/>
                </a:solidFill>
              </a:defRPr>
            </a:lvl1pPr>
          </a:lstStyle>
          <a:p>
            <a:pPr lvl="0"/>
            <a:r>
              <a:rPr lang="zh-CN" altLang="en-US" dirty="0"/>
              <a:t>节编号</a:t>
            </a:r>
            <a:endParaRPr lang="zh-CN" altLang="en-US" dirty="0"/>
          </a:p>
        </p:txBody>
      </p:sp>
      <p:sp>
        <p:nvSpPr>
          <p:cNvPr id="4" name="日期占位符 4"/>
          <p:cNvSpPr>
            <a:spLocks noGrp="1"/>
          </p:cNvSpPr>
          <p:nvPr>
            <p:ph type="dt" sz="half" idx="10"/>
            <p:custDataLst>
              <p:tags r:id="rId17"/>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18"/>
            </p:custDataLst>
          </p:nvPr>
        </p:nvSpPr>
        <p:spPr/>
        <p:txBody>
          <a:bodyPr/>
          <a:lstStyle/>
          <a:p>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b">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4" name="内容占位符 3"/>
          <p:cNvSpPr>
            <a:spLocks noGrp="1"/>
          </p:cNvSpPr>
          <p:nvPr>
            <p:ph sz="half" idx="2"/>
            <p:custDataLst>
              <p:tags r:id="rId3"/>
            </p:custDataLst>
          </p:nvPr>
        </p:nvSpPr>
        <p:spPr>
          <a:xfrm>
            <a:off x="69596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hasCustomPrompt="1"/>
            <p:custDataLst>
              <p:tags r:id="rId4"/>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单击此处编辑母版标题样式</a:t>
            </a:r>
            <a:endParaRPr lang="zh-CN" altLang="en-US" dirty="0"/>
          </a:p>
        </p:txBody>
      </p:sp>
      <p:sp>
        <p:nvSpPr>
          <p:cNvPr id="6" name="内容占位符 5"/>
          <p:cNvSpPr>
            <a:spLocks noGrp="1"/>
          </p:cNvSpPr>
          <p:nvPr>
            <p:ph sz="quarter" idx="4"/>
            <p:custDataLst>
              <p:tags r:id="rId5"/>
            </p:custDataLst>
          </p:nvPr>
        </p:nvSpPr>
        <p:spPr>
          <a:xfrm>
            <a:off x="6172200" y="1875099"/>
            <a:ext cx="5323840" cy="4300276"/>
          </a:xfrm>
        </p:spPr>
        <p:txBody>
          <a:bodyPr wrap="square">
            <a:normAutofit/>
          </a:bodyPr>
          <a:lstStyle>
            <a:lvl1pPr>
              <a:defRPr sz="2200"/>
            </a:lvl1p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标题 9"/>
          <p:cNvSpPr>
            <a:spLocks noGrp="1"/>
          </p:cNvSpPr>
          <p:nvPr>
            <p:ph type="title"/>
            <p:custDataLst>
              <p:tags r:id="rId9"/>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3" name="文本占位符 2"/>
          <p:cNvSpPr>
            <a:spLocks noGrp="1"/>
          </p:cNvSpPr>
          <p:nvPr>
            <p:ph type="body" idx="1" hasCustomPrompt="1"/>
            <p:custDataLst>
              <p:tags r:id="rId2"/>
            </p:custDataLst>
          </p:nvPr>
        </p:nvSpPr>
        <p:spPr>
          <a:xfrm>
            <a:off x="695960" y="1301750"/>
            <a:ext cx="10799088" cy="405553"/>
          </a:xfrm>
        </p:spPr>
        <p:txBody>
          <a:bodyPr wrap="square" anchor="t">
            <a:norm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4"/>
            </p:custDataLst>
          </p:nvPr>
        </p:nvSpPr>
        <p:spPr/>
        <p:txBody>
          <a:bodyPr/>
          <a:lstStyle/>
          <a:p>
            <a:endParaRPr lang="zh-CN" altLang="en-US"/>
          </a:p>
        </p:txBody>
      </p:sp>
      <p:sp>
        <p:nvSpPr>
          <p:cNvPr id="9" name="灯片编号占位符 5"/>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
        <p:nvSpPr>
          <p:cNvPr id="4" name="标题 3"/>
          <p:cNvSpPr>
            <a:spLocks noGrp="1"/>
          </p:cNvSpPr>
          <p:nvPr>
            <p:ph type="title"/>
            <p:custDataLst>
              <p:tags r:id="rId6"/>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sp>
        <p:nvSpPr>
          <p:cNvPr id="15" name="任意多边形: 形状 133"/>
          <p:cNvSpPr/>
          <p:nvPr>
            <p:custDataLst>
              <p:tags r:id="rId2"/>
            </p:custDataLst>
          </p:nvPr>
        </p:nvSpPr>
        <p:spPr>
          <a:xfrm>
            <a:off x="7398385" y="1868805"/>
            <a:ext cx="1788795" cy="3098800"/>
          </a:xfrm>
          <a:custGeom>
            <a:avLst/>
            <a:gdLst>
              <a:gd name="connsiteX0" fmla="*/ 549501 w 1674041"/>
              <a:gd name="connsiteY0" fmla="*/ 2899649 h 2899649"/>
              <a:gd name="connsiteX1" fmla="*/ 1674041 w 1674041"/>
              <a:gd name="connsiteY1" fmla="*/ 1615795 h 2899649"/>
              <a:gd name="connsiteX2" fmla="*/ 1124476 w 1674041"/>
              <a:gd name="connsiteY2" fmla="*/ 0 h 2899649"/>
              <a:gd name="connsiteX3" fmla="*/ 0 w 1674041"/>
              <a:gd name="connsiteY3" fmla="*/ 1283854 h 2899649"/>
            </a:gdLst>
            <a:ahLst/>
            <a:cxnLst>
              <a:cxn ang="0">
                <a:pos x="connsiteX0" y="connsiteY0"/>
              </a:cxn>
              <a:cxn ang="0">
                <a:pos x="connsiteX1" y="connsiteY1"/>
              </a:cxn>
              <a:cxn ang="0">
                <a:pos x="connsiteX2" y="connsiteY2"/>
              </a:cxn>
              <a:cxn ang="0">
                <a:pos x="connsiteX3" y="connsiteY3"/>
              </a:cxn>
            </a:cxnLst>
            <a:rect l="l" t="t" r="r" b="b"/>
            <a:pathLst>
              <a:path w="1674041" h="2899649">
                <a:moveTo>
                  <a:pt x="549501" y="2899649"/>
                </a:moveTo>
                <a:lnTo>
                  <a:pt x="1674041" y="1615795"/>
                </a:lnTo>
                <a:lnTo>
                  <a:pt x="1124476" y="0"/>
                </a:lnTo>
                <a:lnTo>
                  <a:pt x="0" y="1283854"/>
                </a:lnTo>
                <a:close/>
              </a:path>
            </a:pathLst>
          </a:custGeom>
          <a:noFill/>
          <a:ln w="44450" cap="rnd">
            <a:solidFill>
              <a:schemeClr val="accent1"/>
            </a:solidFill>
            <a:prstDash val="solid"/>
            <a:round/>
          </a:ln>
        </p:spPr>
        <p:txBody>
          <a:bodyPr rtlCol="0" anchor="ctr"/>
          <a:lstStyle/>
          <a:p>
            <a:endParaRPr lang="zh-CN" altLang="en-US"/>
          </a:p>
        </p:txBody>
      </p:sp>
      <p:sp>
        <p:nvSpPr>
          <p:cNvPr id="16" name="任意多边形: 形状 134"/>
          <p:cNvSpPr/>
          <p:nvPr>
            <p:custDataLst>
              <p:tags r:id="rId3"/>
            </p:custDataLst>
          </p:nvPr>
        </p:nvSpPr>
        <p:spPr>
          <a:xfrm>
            <a:off x="7985760" y="3596640"/>
            <a:ext cx="2990850" cy="1726565"/>
          </a:xfrm>
          <a:custGeom>
            <a:avLst/>
            <a:gdLst>
              <a:gd name="connsiteX0" fmla="*/ 2798710 w 2798710"/>
              <a:gd name="connsiteY0" fmla="*/ 331941 h 1615794"/>
              <a:gd name="connsiteX1" fmla="*/ 1124541 w 2798710"/>
              <a:gd name="connsiteY1" fmla="*/ 0 h 1615794"/>
              <a:gd name="connsiteX2" fmla="*/ 0 w 2798710"/>
              <a:gd name="connsiteY2" fmla="*/ 1283854 h 1615794"/>
              <a:gd name="connsiteX3" fmla="*/ 1674106 w 2798710"/>
              <a:gd name="connsiteY3" fmla="*/ 1615795 h 1615794"/>
            </a:gdLst>
            <a:ahLst/>
            <a:cxnLst>
              <a:cxn ang="0">
                <a:pos x="connsiteX0" y="connsiteY0"/>
              </a:cxn>
              <a:cxn ang="0">
                <a:pos x="connsiteX1" y="connsiteY1"/>
              </a:cxn>
              <a:cxn ang="0">
                <a:pos x="connsiteX2" y="connsiteY2"/>
              </a:cxn>
              <a:cxn ang="0">
                <a:pos x="connsiteX3" y="connsiteY3"/>
              </a:cxn>
            </a:cxnLst>
            <a:rect l="l" t="t" r="r" b="b"/>
            <a:pathLst>
              <a:path w="2798710" h="1615794">
                <a:moveTo>
                  <a:pt x="2798710" y="331941"/>
                </a:moveTo>
                <a:lnTo>
                  <a:pt x="1124541" y="0"/>
                </a:lnTo>
                <a:lnTo>
                  <a:pt x="0" y="1283854"/>
                </a:lnTo>
                <a:lnTo>
                  <a:pt x="1674106" y="1615795"/>
                </a:lnTo>
                <a:close/>
              </a:path>
            </a:pathLst>
          </a:custGeom>
          <a:noFill/>
          <a:ln w="44450" cap="rnd">
            <a:solidFill>
              <a:schemeClr val="accent1"/>
            </a:solidFill>
            <a:prstDash val="solid"/>
            <a:round/>
          </a:ln>
        </p:spPr>
        <p:txBody>
          <a:bodyPr rtlCol="0" anchor="ctr"/>
          <a:lstStyle/>
          <a:p>
            <a:endParaRPr lang="zh-CN" altLang="en-US"/>
          </a:p>
        </p:txBody>
      </p:sp>
      <p:sp>
        <p:nvSpPr>
          <p:cNvPr id="17" name="任意多边形: 形状 135"/>
          <p:cNvSpPr/>
          <p:nvPr>
            <p:custDataLst>
              <p:tags r:id="rId4"/>
            </p:custDataLst>
          </p:nvPr>
        </p:nvSpPr>
        <p:spPr>
          <a:xfrm>
            <a:off x="8600440" y="1868805"/>
            <a:ext cx="2376170" cy="2081530"/>
          </a:xfrm>
          <a:custGeom>
            <a:avLst/>
            <a:gdLst>
              <a:gd name="connsiteX0" fmla="*/ 0 w 2223734"/>
              <a:gd name="connsiteY0" fmla="*/ 0 h 1947735"/>
              <a:gd name="connsiteX1" fmla="*/ 549629 w 2223734"/>
              <a:gd name="connsiteY1" fmla="*/ 1615795 h 1947735"/>
              <a:gd name="connsiteX2" fmla="*/ 2223735 w 2223734"/>
              <a:gd name="connsiteY2" fmla="*/ 1947736 h 1947735"/>
              <a:gd name="connsiteX3" fmla="*/ 1674106 w 2223734"/>
              <a:gd name="connsiteY3" fmla="*/ 331941 h 1947735"/>
            </a:gdLst>
            <a:ahLst/>
            <a:cxnLst>
              <a:cxn ang="0">
                <a:pos x="connsiteX0" y="connsiteY0"/>
              </a:cxn>
              <a:cxn ang="0">
                <a:pos x="connsiteX1" y="connsiteY1"/>
              </a:cxn>
              <a:cxn ang="0">
                <a:pos x="connsiteX2" y="connsiteY2"/>
              </a:cxn>
              <a:cxn ang="0">
                <a:pos x="connsiteX3" y="connsiteY3"/>
              </a:cxn>
            </a:cxnLst>
            <a:rect l="l" t="t" r="r" b="b"/>
            <a:pathLst>
              <a:path w="2223734" h="1947735">
                <a:moveTo>
                  <a:pt x="0" y="0"/>
                </a:moveTo>
                <a:lnTo>
                  <a:pt x="549629" y="1615795"/>
                </a:lnTo>
                <a:lnTo>
                  <a:pt x="2223735" y="1947736"/>
                </a:lnTo>
                <a:lnTo>
                  <a:pt x="1674106" y="331941"/>
                </a:lnTo>
                <a:close/>
              </a:path>
            </a:pathLst>
          </a:custGeom>
          <a:noFill/>
          <a:ln w="44450" cap="rnd">
            <a:solidFill>
              <a:schemeClr val="accent1"/>
            </a:solidFill>
            <a:prstDash val="solid"/>
            <a:round/>
          </a:ln>
        </p:spPr>
        <p:txBody>
          <a:bodyPr rtlCol="0" anchor="ctr"/>
          <a:lstStyle/>
          <a:p>
            <a:endParaRPr lang="zh-CN" altLang="en-US"/>
          </a:p>
        </p:txBody>
      </p:sp>
      <p:sp>
        <p:nvSpPr>
          <p:cNvPr id="26" name="任意多边形: 形状 106"/>
          <p:cNvSpPr/>
          <p:nvPr>
            <p:custDataLst>
              <p:tags r:id="rId5"/>
            </p:custDataLst>
          </p:nvPr>
        </p:nvSpPr>
        <p:spPr>
          <a:xfrm>
            <a:off x="407670" y="379730"/>
            <a:ext cx="11389360" cy="6121400"/>
          </a:xfrm>
          <a:custGeom>
            <a:avLst/>
            <a:gdLst>
              <a:gd name="connsiteX0" fmla="*/ 0 w 10881206"/>
              <a:gd name="connsiteY0" fmla="*/ 0 h 5595308"/>
              <a:gd name="connsiteX1" fmla="*/ 10881207 w 10881206"/>
              <a:gd name="connsiteY1" fmla="*/ 0 h 5595308"/>
              <a:gd name="connsiteX2" fmla="*/ 10881207 w 10881206"/>
              <a:gd name="connsiteY2" fmla="*/ 5595309 h 5595308"/>
              <a:gd name="connsiteX3" fmla="*/ 0 w 10881206"/>
              <a:gd name="connsiteY3" fmla="*/ 5595309 h 5595308"/>
            </a:gdLst>
            <a:ahLst/>
            <a:cxnLst>
              <a:cxn ang="0">
                <a:pos x="connsiteX0" y="connsiteY0"/>
              </a:cxn>
              <a:cxn ang="0">
                <a:pos x="connsiteX1" y="connsiteY1"/>
              </a:cxn>
              <a:cxn ang="0">
                <a:pos x="connsiteX2" y="connsiteY2"/>
              </a:cxn>
              <a:cxn ang="0">
                <a:pos x="connsiteX3" y="connsiteY3"/>
              </a:cxn>
            </a:cxnLst>
            <a:rect l="l" t="t" r="r" b="b"/>
            <a:pathLst>
              <a:path w="10881206" h="5595308">
                <a:moveTo>
                  <a:pt x="0" y="0"/>
                </a:moveTo>
                <a:lnTo>
                  <a:pt x="10881207" y="0"/>
                </a:lnTo>
                <a:lnTo>
                  <a:pt x="10881207" y="5595309"/>
                </a:lnTo>
                <a:lnTo>
                  <a:pt x="0" y="5595309"/>
                </a:lnTo>
                <a:close/>
              </a:path>
            </a:pathLst>
          </a:custGeom>
          <a:noFill/>
          <a:ln w="22225" cap="flat">
            <a:solidFill>
              <a:schemeClr val="accent1">
                <a:alpha val="75000"/>
              </a:schemeClr>
            </a:solidFill>
            <a:prstDash val="solid"/>
            <a:miter/>
          </a:ln>
        </p:spPr>
        <p:txBody>
          <a:bodyPr rtlCol="0" anchor="ctr"/>
          <a:lstStyle/>
          <a:p>
            <a:endParaRPr lang="zh-CN" altLang="en-US"/>
          </a:p>
        </p:txBody>
      </p:sp>
      <p:sp>
        <p:nvSpPr>
          <p:cNvPr id="28" name="任意多边形: 形状 27"/>
          <p:cNvSpPr/>
          <p:nvPr>
            <p:custDataLst>
              <p:tags r:id="rId6"/>
            </p:custDataLst>
          </p:nvPr>
        </p:nvSpPr>
        <p:spPr>
          <a:xfrm rot="21420000">
            <a:off x="379730" y="403860"/>
            <a:ext cx="948055" cy="676910"/>
          </a:xfrm>
          <a:custGeom>
            <a:avLst/>
            <a:gdLst>
              <a:gd name="connsiteX0" fmla="*/ 948073 w 948073"/>
              <a:gd name="connsiteY0" fmla="*/ 0 h 677067"/>
              <a:gd name="connsiteX1" fmla="*/ 0 w 948073"/>
              <a:gd name="connsiteY1" fmla="*/ 677067 h 677067"/>
            </a:gdLst>
            <a:ahLst/>
            <a:cxnLst>
              <a:cxn ang="0">
                <a:pos x="connsiteX0" y="connsiteY0"/>
              </a:cxn>
              <a:cxn ang="0">
                <a:pos x="connsiteX1" y="connsiteY1"/>
              </a:cxn>
            </a:cxnLst>
            <a:rect l="l" t="t" r="r" b="b"/>
            <a:pathLst>
              <a:path w="948073" h="677067">
                <a:moveTo>
                  <a:pt x="948073" y="0"/>
                </a:moveTo>
                <a:lnTo>
                  <a:pt x="0" y="677067"/>
                </a:lnTo>
              </a:path>
            </a:pathLst>
          </a:custGeom>
          <a:noFill/>
          <a:ln w="12700" cmpd="sng">
            <a:solidFill>
              <a:schemeClr val="accent1"/>
            </a:solidFill>
            <a:prstDash val="lgDash"/>
          </a:ln>
        </p:spPr>
        <p:style>
          <a:lnRef idx="2">
            <a:schemeClr val="accent1">
              <a:lumMod val="75000"/>
            </a:schemeClr>
          </a:lnRef>
          <a:fillRef idx="1">
            <a:schemeClr val="accent1"/>
          </a:fillRef>
          <a:effectRef idx="0">
            <a:srgbClr val="FFFFFF"/>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buClrTx/>
              <a:buSzTx/>
              <a:buFontTx/>
            </a:pPr>
            <a:endParaRPr lang="zh-CN" altLang="en-US">
              <a:sym typeface="+mn-ea"/>
            </a:endParaRPr>
          </a:p>
        </p:txBody>
      </p:sp>
      <p:sp useBgFill="1">
        <p:nvSpPr>
          <p:cNvPr id="29" name="任意多边形: 形状 28"/>
          <p:cNvSpPr/>
          <p:nvPr>
            <p:custDataLst>
              <p:tags r:id="rId7"/>
            </p:custDataLst>
          </p:nvPr>
        </p:nvSpPr>
        <p:spPr>
          <a:xfrm rot="3087979">
            <a:off x="1239520" y="30988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0" name="任意多边形: 形状 29"/>
          <p:cNvSpPr/>
          <p:nvPr>
            <p:custDataLst>
              <p:tags r:id="rId8"/>
            </p:custDataLst>
          </p:nvPr>
        </p:nvSpPr>
        <p:spPr>
          <a:xfrm rot="3087979">
            <a:off x="327660" y="1035050"/>
            <a:ext cx="140970" cy="140970"/>
          </a:xfrm>
          <a:custGeom>
            <a:avLst/>
            <a:gdLst>
              <a:gd name="connsiteX0" fmla="*/ 0 w 140820"/>
              <a:gd name="connsiteY0" fmla="*/ 0 h 140820"/>
              <a:gd name="connsiteX1" fmla="*/ 140820 w 140820"/>
              <a:gd name="connsiteY1" fmla="*/ 0 h 140820"/>
              <a:gd name="connsiteX2" fmla="*/ 140820 w 140820"/>
              <a:gd name="connsiteY2" fmla="*/ 140820 h 140820"/>
              <a:gd name="connsiteX3" fmla="*/ 0 w 140820"/>
              <a:gd name="connsiteY3" fmla="*/ 140820 h 140820"/>
            </a:gdLst>
            <a:ahLst/>
            <a:cxnLst>
              <a:cxn ang="0">
                <a:pos x="connsiteX0" y="connsiteY0"/>
              </a:cxn>
              <a:cxn ang="0">
                <a:pos x="connsiteX1" y="connsiteY1"/>
              </a:cxn>
              <a:cxn ang="0">
                <a:pos x="connsiteX2" y="connsiteY2"/>
              </a:cxn>
              <a:cxn ang="0">
                <a:pos x="connsiteX3" y="connsiteY3"/>
              </a:cxn>
            </a:cxnLst>
            <a:rect l="l" t="t" r="r" b="b"/>
            <a:pathLst>
              <a:path w="140820" h="140820">
                <a:moveTo>
                  <a:pt x="0" y="0"/>
                </a:moveTo>
                <a:lnTo>
                  <a:pt x="140820" y="0"/>
                </a:lnTo>
                <a:lnTo>
                  <a:pt x="140820" y="140820"/>
                </a:lnTo>
                <a:lnTo>
                  <a:pt x="0" y="140820"/>
                </a:lnTo>
                <a:close/>
              </a:path>
            </a:pathLst>
          </a:custGeom>
          <a:ln w="22225" cap="flat">
            <a:solidFill>
              <a:schemeClr val="accent1">
                <a:alpha val="75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noAutofit/>
          </a:bodyPr>
          <a:lstStyle/>
          <a:p>
            <a:pPr lvl="0"/>
            <a:endParaRPr lang="zh-CN" altLang="en-US"/>
          </a:p>
        </p:txBody>
      </p:sp>
      <p:sp useBgFill="1">
        <p:nvSpPr>
          <p:cNvPr id="32" name="任意多边形: 形状 38"/>
          <p:cNvSpPr/>
          <p:nvPr>
            <p:custDataLst>
              <p:tags r:id="rId9"/>
            </p:custDataLst>
          </p:nvPr>
        </p:nvSpPr>
        <p:spPr>
          <a:xfrm>
            <a:off x="173990" y="3023870"/>
            <a:ext cx="831850" cy="831850"/>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2225" cap="flat">
            <a:solidFill>
              <a:schemeClr val="accent1">
                <a:alpha val="75000"/>
              </a:schemeClr>
            </a:solidFill>
            <a:prstDash val="solid"/>
            <a:miter/>
          </a:ln>
        </p:spPr>
        <p:txBody>
          <a:bodyPr rtlCol="0" anchor="ctr"/>
          <a:lstStyle/>
          <a:p>
            <a:endParaRPr lang="zh-CN" altLang="en-US" dirty="0"/>
          </a:p>
        </p:txBody>
      </p:sp>
      <p:sp useBgFill="1">
        <p:nvSpPr>
          <p:cNvPr id="33" name="任意多边形: 形状 39"/>
          <p:cNvSpPr/>
          <p:nvPr>
            <p:custDataLst>
              <p:tags r:id="rId10"/>
            </p:custDataLst>
          </p:nvPr>
        </p:nvSpPr>
        <p:spPr>
          <a:xfrm>
            <a:off x="64135" y="3041650"/>
            <a:ext cx="332105" cy="414020"/>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22225" cap="flat">
            <a:noFill/>
            <a:prstDash val="solid"/>
            <a:miter/>
          </a:ln>
        </p:spPr>
        <p:txBody>
          <a:bodyPr rtlCol="0" anchor="ctr"/>
          <a:lstStyle/>
          <a:p>
            <a:endParaRPr lang="zh-CN" altLang="en-US" dirty="0"/>
          </a:p>
        </p:txBody>
      </p:sp>
      <p:sp>
        <p:nvSpPr>
          <p:cNvPr id="34" name="任意多边形: 形状 40"/>
          <p:cNvSpPr/>
          <p:nvPr>
            <p:custDataLst>
              <p:tags r:id="rId11"/>
            </p:custDataLst>
          </p:nvPr>
        </p:nvSpPr>
        <p:spPr>
          <a:xfrm>
            <a:off x="109855" y="3439795"/>
            <a:ext cx="136525" cy="67310"/>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noFill/>
          <a:ln w="22225" cap="flat">
            <a:solidFill>
              <a:schemeClr val="accent1">
                <a:alpha val="75000"/>
              </a:schemeClr>
            </a:solidFill>
            <a:prstDash val="solid"/>
            <a:miter/>
          </a:ln>
        </p:spPr>
        <p:txBody>
          <a:bodyPr rtlCol="0" anchor="ctr"/>
          <a:lstStyle/>
          <a:p>
            <a:endParaRPr lang="zh-CN" altLang="en-US"/>
          </a:p>
        </p:txBody>
      </p:sp>
      <p:sp>
        <p:nvSpPr>
          <p:cNvPr id="2" name="标题 1"/>
          <p:cNvSpPr>
            <a:spLocks noGrp="1"/>
          </p:cNvSpPr>
          <p:nvPr>
            <p:ph type="ctrTitle" hasCustomPrompt="1"/>
            <p:custDataLst>
              <p:tags r:id="rId12"/>
            </p:custDataLst>
          </p:nvPr>
        </p:nvSpPr>
        <p:spPr>
          <a:xfrm>
            <a:off x="1749777" y="3214516"/>
            <a:ext cx="5915302" cy="1078138"/>
          </a:xfrm>
        </p:spPr>
        <p:txBody>
          <a:bodyPr wrap="square" anchor="t">
            <a:normAutofit/>
          </a:bodyPr>
          <a:lstStyle>
            <a:lvl1pPr algn="l">
              <a:lnSpc>
                <a:spcPct val="100000"/>
              </a:lnSpc>
              <a:defRPr sz="6000">
                <a:solidFill>
                  <a:schemeClr val="accent1"/>
                </a:solidFill>
              </a:defRPr>
            </a:lvl1pPr>
          </a:lstStyle>
          <a:p>
            <a:r>
              <a:rPr lang="zh-CN" altLang="en-US" dirty="0"/>
              <a:t>编辑母版标题</a:t>
            </a:r>
            <a:endParaRPr lang="zh-CN" altLang="en-US" dirty="0"/>
          </a:p>
        </p:txBody>
      </p:sp>
      <p:sp>
        <p:nvSpPr>
          <p:cNvPr id="3" name="副标题 2"/>
          <p:cNvSpPr>
            <a:spLocks noGrp="1"/>
          </p:cNvSpPr>
          <p:nvPr>
            <p:ph type="subTitle" idx="1" hasCustomPrompt="1"/>
            <p:custDataLst>
              <p:tags r:id="rId13"/>
            </p:custDataLst>
          </p:nvPr>
        </p:nvSpPr>
        <p:spPr>
          <a:xfrm>
            <a:off x="1749777" y="2239604"/>
            <a:ext cx="5915302" cy="832092"/>
          </a:xfrm>
        </p:spPr>
        <p:txBody>
          <a:bodyPr wrap="square" anchor="b">
            <a:normAutofit/>
          </a:bodyPr>
          <a:lstStyle>
            <a:lvl1pPr marL="0" indent="0" algn="l">
              <a:lnSpc>
                <a:spcPct val="100000"/>
              </a:lnSpc>
              <a:buNone/>
              <a:defRPr sz="4000" b="1">
                <a:solidFill>
                  <a:schemeClr val="accent1">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4" name="日期占位符 3"/>
          <p:cNvSpPr>
            <a:spLocks noGrp="1"/>
          </p:cNvSpPr>
          <p:nvPr>
            <p:ph type="dt" sz="half" idx="10"/>
            <p:custDataLst>
              <p:tags r:id="rId1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5"/>
            </p:custDataLst>
          </p:nvPr>
        </p:nvSpPr>
        <p:spPr/>
        <p:txBody>
          <a:bodyPr/>
          <a:lstStyle/>
          <a:p>
            <a:endParaRPr lang="zh-CN" altLang="en-US"/>
          </a:p>
        </p:txBody>
      </p:sp>
      <p:sp>
        <p:nvSpPr>
          <p:cNvPr id="6" name="灯片编号占位符 5"/>
          <p:cNvSpPr>
            <a:spLocks noGrp="1"/>
          </p:cNvSpPr>
          <p:nvPr>
            <p:ph type="sldNum" sz="quarter" idx="12"/>
            <p:custDataLst>
              <p:tags r:id="rId1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0" name="公司名占位符 6"/>
          <p:cNvSpPr>
            <a:spLocks noGrp="1"/>
          </p:cNvSpPr>
          <p:nvPr>
            <p:ph type="body" sz="quarter" idx="13" hasCustomPrompt="1"/>
            <p:custDataLst>
              <p:tags r:id="rId17"/>
            </p:custDataLst>
          </p:nvPr>
        </p:nvSpPr>
        <p:spPr>
          <a:xfrm>
            <a:off x="1749777" y="1132095"/>
            <a:ext cx="2880000" cy="504000"/>
          </a:xfrm>
        </p:spPr>
        <p:txBody>
          <a:bodyPr wrap="square" anchor="ctr">
            <a:normAutofit/>
          </a:bodyPr>
          <a:lstStyle>
            <a:lvl1pPr marL="0" indent="0">
              <a:lnSpc>
                <a:spcPct val="100000"/>
              </a:lnSpc>
              <a:buNone/>
              <a:defRPr sz="2000">
                <a:solidFill>
                  <a:schemeClr val="accent1"/>
                </a:solidFill>
              </a:defRPr>
            </a:lvl1pPr>
          </a:lstStyle>
          <a:p>
            <a:pPr lvl="0"/>
            <a:r>
              <a:rPr lang="zh-CN" altLang="en-US" dirty="0"/>
              <a:t>公司</a:t>
            </a:r>
            <a:endParaRPr lang="zh-CN" altLang="en-US" dirty="0"/>
          </a:p>
        </p:txBody>
      </p:sp>
      <p:sp>
        <p:nvSpPr>
          <p:cNvPr id="24" name="署名占位符 10"/>
          <p:cNvSpPr>
            <a:spLocks noGrp="1"/>
          </p:cNvSpPr>
          <p:nvPr>
            <p:ph type="body" sz="quarter" idx="17" hasCustomPrompt="1"/>
            <p:custDataLst>
              <p:tags r:id="rId18"/>
            </p:custDataLst>
          </p:nvPr>
        </p:nvSpPr>
        <p:spPr>
          <a:xfrm>
            <a:off x="1750060" y="5038090"/>
            <a:ext cx="2879090" cy="504190"/>
          </a:xfrm>
          <a:prstGeom prst="roundRect">
            <a:avLst>
              <a:gd name="adj" fmla="val 50000"/>
            </a:avLst>
          </a:prstGeom>
          <a:ln w="19050">
            <a:solidFill>
              <a:schemeClr val="accent1">
                <a:lumMod val="60000"/>
                <a:lumOff val="40000"/>
              </a:schemeClr>
            </a:solidFill>
          </a:ln>
        </p:spPr>
        <p:txBody>
          <a:bodyPr wrap="square" anchor="ctr">
            <a:normAutofit/>
          </a:bodyPr>
          <a:lstStyle>
            <a:lvl1pPr marL="0" indent="0" algn="ctr">
              <a:lnSpc>
                <a:spcPct val="100000"/>
              </a:lnSpc>
              <a:buNone/>
              <a:defRPr sz="1800">
                <a:solidFill>
                  <a:schemeClr val="accent1"/>
                </a:solidFill>
              </a:defRPr>
            </a:lvl1pPr>
          </a:lstStyle>
          <a:p>
            <a:pPr lvl="0"/>
            <a:r>
              <a:rPr lang="zh-CN" altLang="en-US" dirty="0"/>
              <a:t>署名</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D997B5FA-0921-464F-AAE1-844C04324D75}"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2" Type="http://schemas.openxmlformats.org/officeDocument/2006/relationships/theme" Target="../theme/theme2.xml"/><Relationship Id="rId21" Type="http://schemas.openxmlformats.org/officeDocument/2006/relationships/tags" Target="../tags/tag104.xml"/><Relationship Id="rId20" Type="http://schemas.openxmlformats.org/officeDocument/2006/relationships/tags" Target="../tags/tag103.xml"/><Relationship Id="rId2" Type="http://schemas.openxmlformats.org/officeDocument/2006/relationships/slideLayout" Target="../slideLayouts/slideLayout13.xml"/><Relationship Id="rId19" Type="http://schemas.openxmlformats.org/officeDocument/2006/relationships/tags" Target="../tags/tag102.xml"/><Relationship Id="rId18" Type="http://schemas.openxmlformats.org/officeDocument/2006/relationships/tags" Target="../tags/tag101.xml"/><Relationship Id="rId17" Type="http://schemas.openxmlformats.org/officeDocument/2006/relationships/tags" Target="../tags/tag100.xml"/><Relationship Id="rId16" Type="http://schemas.openxmlformats.org/officeDocument/2006/relationships/tags" Target="../tags/tag99.xml"/><Relationship Id="rId15" Type="http://schemas.openxmlformats.org/officeDocument/2006/relationships/tags" Target="../tags/tag98.xml"/><Relationship Id="rId14" Type="http://schemas.openxmlformats.org/officeDocument/2006/relationships/tags" Target="../tags/tag97.xml"/><Relationship Id="rId13" Type="http://schemas.openxmlformats.org/officeDocument/2006/relationships/tags" Target="../tags/tag96.xml"/><Relationship Id="rId12" Type="http://schemas.openxmlformats.org/officeDocument/2006/relationships/tags" Target="../tags/tag9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11" name="图形 7"/>
          <p:cNvGrpSpPr/>
          <p:nvPr>
            <p:custDataLst>
              <p:tags r:id="rId12"/>
            </p:custDataLst>
          </p:nvPr>
        </p:nvGrpSpPr>
        <p:grpSpPr>
          <a:xfrm flipH="1">
            <a:off x="10695940" y="391160"/>
            <a:ext cx="1125461" cy="1041400"/>
            <a:chOff x="374327" y="-3935993"/>
            <a:chExt cx="899363" cy="832092"/>
          </a:xfrm>
          <a:solidFill>
            <a:schemeClr val="bg2"/>
          </a:solidFill>
        </p:grpSpPr>
        <p:sp useBgFill="1">
          <p:nvSpPr>
            <p:cNvPr id="12" name="任意多边形: 形状 11"/>
            <p:cNvSpPr/>
            <p:nvPr>
              <p:custDataLst>
                <p:tags r:id="rId13"/>
              </p:custDataLst>
            </p:nvPr>
          </p:nvSpPr>
          <p:spPr>
            <a:xfrm>
              <a:off x="441598" y="-3935993"/>
              <a:ext cx="832092" cy="832092"/>
            </a:xfrm>
            <a:custGeom>
              <a:avLst/>
              <a:gdLst>
                <a:gd name="connsiteX0" fmla="*/ 832092 w 832092"/>
                <a:gd name="connsiteY0" fmla="*/ 416046 h 832092"/>
                <a:gd name="connsiteX1" fmla="*/ 416046 w 832092"/>
                <a:gd name="connsiteY1" fmla="*/ 832092 h 832092"/>
                <a:gd name="connsiteX2" fmla="*/ 0 w 832092"/>
                <a:gd name="connsiteY2" fmla="*/ 416046 h 832092"/>
                <a:gd name="connsiteX3" fmla="*/ 416046 w 832092"/>
                <a:gd name="connsiteY3" fmla="*/ 0 h 832092"/>
                <a:gd name="connsiteX4" fmla="*/ 832092 w 832092"/>
                <a:gd name="connsiteY4" fmla="*/ 416046 h 832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2092" h="832092">
                  <a:moveTo>
                    <a:pt x="832092" y="416046"/>
                  </a:moveTo>
                  <a:cubicBezTo>
                    <a:pt x="832092" y="645822"/>
                    <a:pt x="645822" y="832092"/>
                    <a:pt x="416046" y="832092"/>
                  </a:cubicBezTo>
                  <a:cubicBezTo>
                    <a:pt x="186270" y="832092"/>
                    <a:pt x="0" y="645822"/>
                    <a:pt x="0" y="416046"/>
                  </a:cubicBezTo>
                  <a:cubicBezTo>
                    <a:pt x="0" y="186270"/>
                    <a:pt x="186270" y="0"/>
                    <a:pt x="416046" y="0"/>
                  </a:cubicBezTo>
                  <a:cubicBezTo>
                    <a:pt x="645822" y="0"/>
                    <a:pt x="832092" y="186270"/>
                    <a:pt x="832092" y="416046"/>
                  </a:cubicBezTo>
                  <a:close/>
                </a:path>
              </a:pathLst>
            </a:custGeom>
            <a:ln w="25601" cap="flat">
              <a:solidFill>
                <a:schemeClr val="accent1">
                  <a:alpha val="8000"/>
                </a:schemeClr>
              </a:solidFill>
              <a:prstDash val="solid"/>
              <a:miter/>
            </a:ln>
          </p:spPr>
          <p:txBody>
            <a:bodyPr rtlCol="0" anchor="ctr"/>
            <a:lstStyle/>
            <a:p>
              <a:endParaRPr lang="zh-CN" altLang="en-US" dirty="0"/>
            </a:p>
          </p:txBody>
        </p:sp>
        <p:sp useBgFill="1">
          <p:nvSpPr>
            <p:cNvPr id="13" name="任意多边形: 形状 12"/>
            <p:cNvSpPr/>
            <p:nvPr>
              <p:custDataLst>
                <p:tags r:id="rId14"/>
              </p:custDataLst>
            </p:nvPr>
          </p:nvSpPr>
          <p:spPr>
            <a:xfrm>
              <a:off x="375027" y="-3917728"/>
              <a:ext cx="247120" cy="414017"/>
            </a:xfrm>
            <a:custGeom>
              <a:avLst/>
              <a:gdLst>
                <a:gd name="connsiteX0" fmla="*/ 0 w 352999"/>
                <a:gd name="connsiteY0" fmla="*/ 0 h 365608"/>
                <a:gd name="connsiteX1" fmla="*/ 352999 w 352999"/>
                <a:gd name="connsiteY1" fmla="*/ 0 h 365608"/>
                <a:gd name="connsiteX2" fmla="*/ 352999 w 352999"/>
                <a:gd name="connsiteY2" fmla="*/ 365609 h 365608"/>
                <a:gd name="connsiteX3" fmla="*/ 0 w 352999"/>
                <a:gd name="connsiteY3" fmla="*/ 365609 h 365608"/>
              </a:gdLst>
              <a:ahLst/>
              <a:cxnLst>
                <a:cxn ang="0">
                  <a:pos x="connsiteX0" y="connsiteY0"/>
                </a:cxn>
                <a:cxn ang="0">
                  <a:pos x="connsiteX1" y="connsiteY1"/>
                </a:cxn>
                <a:cxn ang="0">
                  <a:pos x="connsiteX2" y="connsiteY2"/>
                </a:cxn>
                <a:cxn ang="0">
                  <a:pos x="connsiteX3" y="connsiteY3"/>
                </a:cxn>
              </a:cxnLst>
              <a:rect l="l" t="t" r="r" b="b"/>
              <a:pathLst>
                <a:path w="352999" h="365608">
                  <a:moveTo>
                    <a:pt x="0" y="0"/>
                  </a:moveTo>
                  <a:lnTo>
                    <a:pt x="352999" y="0"/>
                  </a:lnTo>
                  <a:lnTo>
                    <a:pt x="352999" y="365609"/>
                  </a:lnTo>
                  <a:lnTo>
                    <a:pt x="0" y="365609"/>
                  </a:lnTo>
                  <a:close/>
                </a:path>
              </a:pathLst>
            </a:custGeom>
            <a:ln w="6400" cap="flat">
              <a:noFill/>
              <a:prstDash val="solid"/>
              <a:miter/>
            </a:ln>
          </p:spPr>
          <p:txBody>
            <a:bodyPr rtlCol="0" anchor="ctr"/>
            <a:lstStyle/>
            <a:p>
              <a:endParaRPr lang="zh-CN" altLang="en-US" dirty="0"/>
            </a:p>
          </p:txBody>
        </p:sp>
        <p:sp>
          <p:nvSpPr>
            <p:cNvPr id="14" name="任意多边形: 形状 13"/>
            <p:cNvSpPr/>
            <p:nvPr>
              <p:custDataLst>
                <p:tags r:id="rId15"/>
              </p:custDataLst>
            </p:nvPr>
          </p:nvSpPr>
          <p:spPr>
            <a:xfrm>
              <a:off x="374327" y="-3519947"/>
              <a:ext cx="136591" cy="67271"/>
            </a:xfrm>
            <a:custGeom>
              <a:avLst/>
              <a:gdLst>
                <a:gd name="connsiteX0" fmla="*/ 0 w 136591"/>
                <a:gd name="connsiteY0" fmla="*/ 67272 h 67271"/>
                <a:gd name="connsiteX1" fmla="*/ 67271 w 136591"/>
                <a:gd name="connsiteY1" fmla="*/ 0 h 67271"/>
                <a:gd name="connsiteX2" fmla="*/ 136591 w 136591"/>
                <a:gd name="connsiteY2" fmla="*/ 67272 h 67271"/>
              </a:gdLst>
              <a:ahLst/>
              <a:cxnLst>
                <a:cxn ang="0">
                  <a:pos x="connsiteX0" y="connsiteY0"/>
                </a:cxn>
                <a:cxn ang="0">
                  <a:pos x="connsiteX1" y="connsiteY1"/>
                </a:cxn>
                <a:cxn ang="0">
                  <a:pos x="connsiteX2" y="connsiteY2"/>
                </a:cxn>
              </a:cxnLst>
              <a:rect l="l" t="t" r="r" b="b"/>
              <a:pathLst>
                <a:path w="136591" h="67271">
                  <a:moveTo>
                    <a:pt x="0" y="67272"/>
                  </a:moveTo>
                  <a:lnTo>
                    <a:pt x="67271" y="0"/>
                  </a:lnTo>
                  <a:lnTo>
                    <a:pt x="136591" y="67272"/>
                  </a:lnTo>
                </a:path>
              </a:pathLst>
            </a:custGeom>
            <a:grpFill/>
            <a:ln w="25601" cap="flat">
              <a:solidFill>
                <a:schemeClr val="accent1">
                  <a:alpha val="8000"/>
                </a:schemeClr>
              </a:solidFill>
              <a:prstDash val="solid"/>
              <a:miter/>
            </a:ln>
          </p:spPr>
          <p:txBody>
            <a:bodyPr rtlCol="0" anchor="ctr"/>
            <a:lstStyle/>
            <a:p>
              <a:endParaRPr lang="zh-CN" altLang="en-US"/>
            </a:p>
          </p:txBody>
        </p:sp>
      </p:grpSp>
      <p:sp>
        <p:nvSpPr>
          <p:cNvPr id="2" name="标题占位符 1"/>
          <p:cNvSpPr>
            <a:spLocks noGrp="1"/>
          </p:cNvSpPr>
          <p:nvPr>
            <p:ph type="title"/>
            <p:custDataLst>
              <p:tags r:id="rId16"/>
            </p:custDataLst>
          </p:nvPr>
        </p:nvSpPr>
        <p:spPr>
          <a:xfrm>
            <a:off x="695960" y="398100"/>
            <a:ext cx="10800000" cy="720000"/>
          </a:xfrm>
          <a:prstGeom prst="rect">
            <a:avLst/>
          </a:prstGeom>
        </p:spPr>
        <p:txBody>
          <a:bodyPr vert="horz" wrap="square" lIns="0" tIns="0" rIns="0" bIns="0" rtlCol="0" anchor="b">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7"/>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8"/>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19"/>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0"/>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1"/>
            </p:custDataLst>
          </p:nvPr>
        </p:nvSpPr>
        <p:spPr>
          <a:xfrm>
            <a:off x="0" y="0"/>
            <a:ext cx="0" cy="0"/>
          </a:xfrm>
          <a:prstGeom prst="rect">
            <a:avLst/>
          </a:prstGeom>
          <a:ln>
            <a:noFill/>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compatLnSpc="1">
            <a:noAutofit/>
          </a:bodyPr>
          <a:p>
            <a:pPr lvl="0" algn="ctr">
              <a:buClrTx/>
              <a:buSzTx/>
              <a:buFontTx/>
            </a:pPr>
            <a:endParaRPr lang="zh-CN" altLang="en-US">
              <a:sym typeface="+mn-ea"/>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6.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8.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9.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1.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2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08.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09.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0.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1.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11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4.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1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p:cNvSpPr>
            <a:spLocks noGrp="1"/>
          </p:cNvSpPr>
          <p:nvPr>
            <p:ph type="ctrTitle"/>
            <p:custDataLst>
              <p:tags r:id="rId1"/>
            </p:custDataLst>
          </p:nvPr>
        </p:nvSpPr>
        <p:spPr/>
        <p:txBody>
          <a:bodyPr/>
          <a:p>
            <a:r>
              <a:rPr lang="en-US" altLang="zh-CN"/>
              <a:t>HTML Links</a:t>
            </a:r>
            <a:endParaRPr lang="en-US" altLang="zh-CN"/>
          </a:p>
        </p:txBody>
      </p:sp>
      <p:sp>
        <p:nvSpPr>
          <p:cNvPr id="10" name="署名"/>
          <p:cNvSpPr>
            <a:spLocks noGrp="1"/>
          </p:cNvSpPr>
          <p:nvPr>
            <p:custDataLst>
              <p:tags r:id="rId2"/>
            </p:custDataLst>
          </p:nvPr>
        </p:nvSpPr>
        <p:spPr>
          <a:xfrm>
            <a:off x="1696085" y="5072380"/>
            <a:ext cx="2880995" cy="504190"/>
          </a:xfrm>
          <a:prstGeom prst="roundRect">
            <a:avLst>
              <a:gd name="adj" fmla="val 50000"/>
            </a:avLst>
          </a:prstGeom>
          <a:ln w="19050">
            <a:solidFill>
              <a:schemeClr val="accent1">
                <a:lumMod val="60000"/>
                <a:lumOff val="40000"/>
              </a:schemeClr>
            </a:solidFill>
          </a:ln>
        </p:spPr>
        <p:txBody>
          <a:bodyPr vert="horz" wrap="square" lIns="0" tIns="0" rIns="0" bIns="0" rtlCol="0" anchor="ctr">
            <a:normAutofit/>
          </a:bodyPr>
          <a:lstStyle>
            <a:lvl1pPr marL="0" indent="0" algn="ctr" defTabSz="914400" rtl="0" eaLnBrk="1" latinLnBrk="0" hangingPunct="1">
              <a:lnSpc>
                <a:spcPct val="100000"/>
              </a:lnSpc>
              <a:spcBef>
                <a:spcPts val="1000"/>
              </a:spcBef>
              <a:buFont typeface="Arial" panose="020B0604020202020204" pitchFamily="34" charset="0"/>
              <a:buNone/>
              <a:defRPr sz="1800" kern="1200">
                <a:solidFill>
                  <a:schemeClr val="accent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solidFill>
                  <a:schemeClr val="accent1">
                    <a:lumMod val="50000"/>
                  </a:schemeClr>
                </a:solidFill>
              </a:rPr>
              <a:t>ZhuHua</a:t>
            </a:r>
            <a:endParaRPr lang="en-US">
              <a:solidFill>
                <a:schemeClr val="accent1">
                  <a:lumMod val="50000"/>
                </a:schemeClr>
              </a:solidFill>
            </a:endParaRPr>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Email Links</a:t>
            </a:r>
            <a:endParaRPr lang="en-US" altLang="zh-CN"/>
          </a:p>
        </p:txBody>
      </p:sp>
      <p:sp>
        <p:nvSpPr>
          <p:cNvPr id="3" name="内容占位符 2"/>
          <p:cNvSpPr>
            <a:spLocks noGrp="1"/>
          </p:cNvSpPr>
          <p:nvPr>
            <p:ph idx="1"/>
          </p:nvPr>
        </p:nvSpPr>
        <p:spPr/>
        <p:txBody>
          <a:bodyPr>
            <a:normAutofit lnSpcReduction="20000"/>
          </a:bodyPr>
          <a:p>
            <a:r>
              <a:rPr lang="en-US" altLang="zh-CN"/>
              <a:t>To create a link that starts up the user's email program and addresses an email to a specified email address, you use the &lt;a&gt; element. However, this time the value of the href attribute starts with mailto: and is followed by the email address you want the email to be sent to</a:t>
            </a:r>
            <a:endParaRPr lang="en-US" altLang="zh-CN"/>
          </a:p>
          <a:p>
            <a:r>
              <a:rPr lang="en-US" altLang="zh-CN"/>
              <a:t>&lt;a href="mailto:jon@example.org"&gt;Email Jon&lt;/a&gt;</a:t>
            </a:r>
            <a:endParaRPr lang="en-US" altLang="zh-CN"/>
          </a:p>
          <a:p>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Opening Links in a New Window</a:t>
            </a:r>
            <a:endParaRPr lang="en-US" altLang="zh-CN"/>
          </a:p>
        </p:txBody>
      </p:sp>
      <p:sp>
        <p:nvSpPr>
          <p:cNvPr id="3" name="内容占位符 2"/>
          <p:cNvSpPr>
            <a:spLocks noGrp="1"/>
          </p:cNvSpPr>
          <p:nvPr>
            <p:ph idx="1"/>
          </p:nvPr>
        </p:nvSpPr>
        <p:spPr/>
        <p:txBody>
          <a:bodyPr/>
          <a:p>
            <a:r>
              <a:rPr lang="en-US" altLang="zh-CN"/>
              <a:t>If you want a link to open in a new window, you can use the target attribute on the opening &lt;a&gt; tag. The value of this attribute should be _blank</a:t>
            </a:r>
            <a:endParaRPr lang="en-US" altLang="zh-CN"/>
          </a:p>
          <a:p>
            <a:r>
              <a:rPr lang="en-US" altLang="zh-CN"/>
              <a:t>&lt;a href="http://www.imdb.com" target="_blank"&gt; Internet Movie Database&lt;/a&gt; (opens in new window)</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Linking to a Specific Part of the Same Page</a:t>
            </a:r>
            <a:endParaRPr lang="en-US" altLang="zh-CN"/>
          </a:p>
        </p:txBody>
      </p:sp>
      <p:sp>
        <p:nvSpPr>
          <p:cNvPr id="3" name="内容占位符 2"/>
          <p:cNvSpPr>
            <a:spLocks noGrp="1"/>
          </p:cNvSpPr>
          <p:nvPr>
            <p:ph idx="1"/>
          </p:nvPr>
        </p:nvSpPr>
        <p:spPr/>
        <p:txBody>
          <a:bodyPr>
            <a:normAutofit fontScale="90000" lnSpcReduction="10000"/>
          </a:bodyPr>
          <a:p>
            <a:r>
              <a:rPr lang="en-US" altLang="zh-CN"/>
              <a:t>Before you can link to a specific part of a page, you need to identify the points in the page that the link will go to. You do this using the id attribute (which can be used on every HTML element). </a:t>
            </a:r>
            <a:endParaRPr lang="en-US" altLang="zh-CN"/>
          </a:p>
          <a:p>
            <a:r>
              <a:rPr lang="en-US" altLang="zh-CN"/>
              <a:t>You can see that the &lt;h1&gt; and &lt;h2&gt; elements in this example have been given id attributes that identify those sections of the page. The value of the id attribute should start with a letter or an underscore (not a number or any other character) and, on a single page, no two id attributes should have the same value </a:t>
            </a:r>
            <a:endParaRPr lang="en-US" altLang="zh-CN"/>
          </a:p>
          <a:p>
            <a:r>
              <a:rPr lang="en-US" altLang="zh-CN"/>
              <a:t>To link to an element that uses an id attribute you use the &lt;a&gt; element again, but the value of the href attribute starts with the # symbol, followed by the value of the id attribute of the element you want to link to. In this example, &lt;a href="#top"&gt; links to the &lt;h1&gt; element at the top of the page whose id attribute has a value of top.</a:t>
            </a:r>
            <a:endParaRPr lang="en-US" altLang="zh-CN"/>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Linking to a Specific Part of Another Page</a:t>
            </a:r>
            <a:endParaRPr lang="en-US" altLang="zh-CN"/>
          </a:p>
        </p:txBody>
      </p:sp>
      <p:sp>
        <p:nvSpPr>
          <p:cNvPr id="3" name="内容占位符 2"/>
          <p:cNvSpPr>
            <a:spLocks noGrp="1"/>
          </p:cNvSpPr>
          <p:nvPr>
            <p:ph idx="1"/>
          </p:nvPr>
        </p:nvSpPr>
        <p:spPr/>
        <p:txBody>
          <a:bodyPr/>
          <a:p>
            <a:r>
              <a:rPr lang="en-US" altLang="zh-CN"/>
              <a:t>As long as the page you are linking to has id attributes that identify specific parts of the page, you can simply add the same syntax to the end of the link for that page. </a:t>
            </a:r>
            <a:endParaRPr lang="en-US" altLang="zh-CN"/>
          </a:p>
          <a:p>
            <a:r>
              <a:rPr lang="en-US" altLang="zh-CN"/>
              <a:t>Therefore, the href attribute will contain the address for the page (either an absolute URL or a relative URL), followed by the # symbol, followed by the value of the id attribute that is used on the element you are linking to. </a:t>
            </a:r>
            <a:endParaRPr lang="en-US" altLang="zh-CN"/>
          </a:p>
          <a:p>
            <a:r>
              <a:rPr lang="en-US" altLang="zh-CN"/>
              <a:t>For example, to link to the bottom of the homepage of the website that accompanies this book, you would write: &lt;a href="https:/www. b</a:t>
            </a:r>
            <a:r>
              <a:rPr lang="en-US" altLang="zh-CN" u="heavy"/>
              <a:t>aidu.</a:t>
            </a:r>
            <a:r>
              <a:rPr lang="en-US" altLang="zh-CN"/>
              <a:t>com/ #top"&gt;</a:t>
            </a:r>
            <a:endParaRPr lang="en-US" altLang="zh-CN"/>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Summary</a:t>
            </a:r>
            <a:endParaRPr lang="en-US" altLang="zh-CN"/>
          </a:p>
        </p:txBody>
      </p:sp>
      <p:sp>
        <p:nvSpPr>
          <p:cNvPr id="3" name="内容占位符 2"/>
          <p:cNvSpPr>
            <a:spLocks noGrp="1"/>
          </p:cNvSpPr>
          <p:nvPr>
            <p:ph idx="1"/>
          </p:nvPr>
        </p:nvSpPr>
        <p:spPr/>
        <p:txBody>
          <a:bodyPr>
            <a:normAutofit lnSpcReduction="20000"/>
          </a:bodyPr>
          <a:p>
            <a:r>
              <a:rPr lang="en-US" altLang="zh-CN"/>
              <a:t>Links are created using the  &lt;a&gt; element.</a:t>
            </a:r>
            <a:endParaRPr lang="en-US" altLang="zh-CN"/>
          </a:p>
          <a:p>
            <a:r>
              <a:rPr lang="en-US" altLang="zh-CN"/>
              <a:t>The  &lt;a&gt; element uses the href attribute to indicate the page you are linking to.</a:t>
            </a:r>
            <a:endParaRPr lang="en-US" altLang="zh-CN"/>
          </a:p>
          <a:p>
            <a:r>
              <a:rPr lang="en-US" altLang="zh-CN"/>
              <a:t>If you are linking to a page within your own site, it is best to use relative links rather than qualified URLs.</a:t>
            </a:r>
            <a:endParaRPr lang="en-US" altLang="zh-CN"/>
          </a:p>
          <a:p>
            <a:r>
              <a:rPr lang="en-US" altLang="zh-CN"/>
              <a:t>You can create links to open email programs with an email address in the "to" field.</a:t>
            </a:r>
            <a:endParaRPr lang="en-US" altLang="zh-CN"/>
          </a:p>
          <a:p>
            <a:r>
              <a:rPr lang="en-US" altLang="zh-CN"/>
              <a:t>You can use the id attribute to target elements within a page that can be linked to.</a:t>
            </a:r>
            <a:endParaRPr lang="en-US" altLang="zh-CN"/>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You want a hyperlink to open in a new browser tab when a user clicks on it. Which attribute and value should you add to the &lt;a&gt; tag to achieve this?</a:t>
            </a:r>
            <a:endParaRPr lang="en-US" altLang="zh-CN"/>
          </a:p>
          <a:p>
            <a:pPr marL="0" indent="0">
              <a:buNone/>
            </a:pPr>
            <a:r>
              <a:rPr lang="en-US" altLang="zh-CN"/>
              <a:t>A) target="_blank"</a:t>
            </a:r>
            <a:endParaRPr lang="en-US" altLang="zh-CN"/>
          </a:p>
          <a:p>
            <a:pPr marL="0" indent="0">
              <a:buNone/>
            </a:pPr>
            <a:r>
              <a:rPr lang="en-US" altLang="zh-CN"/>
              <a:t>B) target="_new"</a:t>
            </a:r>
            <a:endParaRPr lang="en-US" altLang="zh-CN"/>
          </a:p>
          <a:p>
            <a:pPr marL="0" indent="0">
              <a:buNone/>
            </a:pPr>
            <a:r>
              <a:rPr lang="en-US" altLang="zh-CN"/>
              <a:t>C) open="new_tab"</a:t>
            </a:r>
            <a:endParaRPr lang="en-US" altLang="zh-CN"/>
          </a:p>
          <a:p>
            <a:pPr marL="0" indent="0">
              <a:buNone/>
            </a:pPr>
            <a:r>
              <a:rPr lang="en-US" altLang="zh-CN"/>
              <a:t>D) link="_blank"</a:t>
            </a:r>
            <a:endParaRPr lang="en-US" altLang="zh-CN"/>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You want a hyperlink to open in a new browser tab when a user clicks on it. Which attribute and value should you add to the &lt;a&gt; tag to achieve this?</a:t>
            </a:r>
            <a:endParaRPr lang="en-US" altLang="zh-CN"/>
          </a:p>
          <a:p>
            <a:pPr marL="0" indent="0">
              <a:buNone/>
            </a:pPr>
            <a:r>
              <a:rPr lang="en-US" altLang="zh-CN">
                <a:solidFill>
                  <a:srgbClr val="FF0000"/>
                </a:solidFill>
              </a:rPr>
              <a:t>A) target="_blank"</a:t>
            </a:r>
            <a:endParaRPr lang="en-US" altLang="zh-CN">
              <a:solidFill>
                <a:srgbClr val="FF0000"/>
              </a:solidFill>
            </a:endParaRPr>
          </a:p>
          <a:p>
            <a:pPr marL="0" indent="0">
              <a:buNone/>
            </a:pPr>
            <a:r>
              <a:rPr lang="en-US" altLang="zh-CN"/>
              <a:t>B) target="_new"</a:t>
            </a:r>
            <a:endParaRPr lang="en-US" altLang="zh-CN"/>
          </a:p>
          <a:p>
            <a:pPr marL="0" indent="0">
              <a:buNone/>
            </a:pPr>
            <a:r>
              <a:rPr lang="en-US" altLang="zh-CN"/>
              <a:t>C) open="new_tab"</a:t>
            </a:r>
            <a:endParaRPr lang="en-US" altLang="zh-CN"/>
          </a:p>
          <a:p>
            <a:pPr marL="0" indent="0">
              <a:buNone/>
            </a:pPr>
            <a:r>
              <a:rPr lang="en-US" altLang="zh-CN"/>
              <a:t>D) link="_blank"</a:t>
            </a:r>
            <a:endParaRPr lang="en-US" altLang="zh-CN"/>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Links</a:t>
            </a:r>
            <a:endParaRPr lang="en-US" altLang="zh-CN"/>
          </a:p>
        </p:txBody>
      </p:sp>
      <p:sp>
        <p:nvSpPr>
          <p:cNvPr id="3" name="内容占位符 2"/>
          <p:cNvSpPr>
            <a:spLocks noGrp="1"/>
          </p:cNvSpPr>
          <p:nvPr>
            <p:ph idx="1"/>
          </p:nvPr>
        </p:nvSpPr>
        <p:spPr/>
        <p:txBody>
          <a:bodyPr/>
          <a:p>
            <a:r>
              <a:rPr lang="en-US" altLang="zh-CN"/>
              <a:t>Links are the defining feature of the web because they allow you to move from one web page to another — enabling the very idea of browsing or surfing </a:t>
            </a:r>
            <a:endParaRPr lang="en-US" altLang="zh-CN"/>
          </a:p>
          <a:p>
            <a:r>
              <a:rPr lang="en-US" altLang="zh-CN"/>
              <a:t>Links from one website to another </a:t>
            </a:r>
            <a:endParaRPr lang="en-US" altLang="en-US"/>
          </a:p>
          <a:p>
            <a:r>
              <a:rPr lang="en-US" altLang="zh-CN"/>
              <a:t>Links from one page to another on the same website </a:t>
            </a:r>
            <a:endParaRPr lang="en-US" altLang="en-US"/>
          </a:p>
          <a:p>
            <a:r>
              <a:rPr lang="en-US" altLang="zh-CN"/>
              <a:t>Links from one part of a web page to another part of the same page</a:t>
            </a:r>
            <a:endParaRPr lang="en-US" altLang="zh-CN"/>
          </a:p>
          <a:p>
            <a:r>
              <a:rPr lang="en-US" altLang="zh-CN"/>
              <a:t>Links that open in a new browser window </a:t>
            </a:r>
            <a:endParaRPr lang="en-US" altLang="en-US"/>
          </a:p>
          <a:p>
            <a:r>
              <a:rPr lang="en-US" altLang="zh-CN"/>
              <a:t> Links that start up your email program and address a new email to someone</a:t>
            </a:r>
            <a:endParaRPr lang="en-US" altLang="zh-CN"/>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Writing Links</a:t>
            </a:r>
            <a:endParaRPr lang="en-US" altLang="zh-CN"/>
          </a:p>
        </p:txBody>
      </p:sp>
      <p:sp>
        <p:nvSpPr>
          <p:cNvPr id="3" name="内容占位符 2"/>
          <p:cNvSpPr>
            <a:spLocks noGrp="1"/>
          </p:cNvSpPr>
          <p:nvPr>
            <p:ph idx="1"/>
          </p:nvPr>
        </p:nvSpPr>
        <p:spPr/>
        <p:txBody>
          <a:bodyPr/>
          <a:p>
            <a:r>
              <a:rPr lang="en-US" altLang="zh-CN"/>
              <a:t>Links are created using the &lt;a&gt; element. Users can click on anything between the opening &lt;a&gt; tag and the closing &lt;/a&gt; tag. You specify which page you want to link to using the href attribute.</a:t>
            </a:r>
            <a:endParaRPr lang="en-US" altLang="zh-CN"/>
          </a:p>
        </p:txBody>
      </p:sp>
      <p:pic>
        <p:nvPicPr>
          <p:cNvPr id="4" name="图片 3"/>
          <p:cNvPicPr>
            <a:picLocks noChangeAspect="1"/>
          </p:cNvPicPr>
          <p:nvPr/>
        </p:nvPicPr>
        <p:blipFill>
          <a:blip r:embed="rId1"/>
          <a:stretch>
            <a:fillRect/>
          </a:stretch>
        </p:blipFill>
        <p:spPr>
          <a:xfrm>
            <a:off x="1245235" y="2952115"/>
            <a:ext cx="10053955" cy="2964815"/>
          </a:xfrm>
          <a:prstGeom prst="rect">
            <a:avLst/>
          </a:prstGeom>
        </p:spPr>
      </p:pic>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Linking to Other Sites</a:t>
            </a:r>
            <a:endParaRPr lang="en-US" altLang="zh-CN"/>
          </a:p>
        </p:txBody>
      </p:sp>
      <p:sp>
        <p:nvSpPr>
          <p:cNvPr id="3" name="内容占位符 2"/>
          <p:cNvSpPr>
            <a:spLocks noGrp="1"/>
          </p:cNvSpPr>
          <p:nvPr>
            <p:ph idx="1"/>
          </p:nvPr>
        </p:nvSpPr>
        <p:spPr/>
        <p:txBody>
          <a:bodyPr/>
          <a:p>
            <a:r>
              <a:rPr lang="en-US" altLang="zh-CN"/>
              <a:t>Links are created using the &lt;a&gt; element which has an attribute called href. The value of the href attribute is the page that you want people to go to when they click on the link. </a:t>
            </a:r>
            <a:endParaRPr lang="en-US" altLang="zh-CN"/>
          </a:p>
          <a:p>
            <a:r>
              <a:rPr lang="en-US" altLang="zh-CN"/>
              <a:t>Users can click on anything that appears between the opening &lt;a&gt; tag and the closing &lt;/a&gt; tag and will be taken to the page specified in the href attribute. </a:t>
            </a:r>
            <a:endParaRPr lang="en-US" altLang="zh-CN"/>
          </a:p>
          <a:p>
            <a:r>
              <a:rPr lang="en-US" altLang="zh-CN"/>
              <a:t>When you link to a different website, the value of the href attribute will be the full web address for the site, which is known as an absolute URL.</a:t>
            </a:r>
            <a:endParaRPr lang="en-US" altLang="zh-CN"/>
          </a:p>
          <a:p>
            <a:r>
              <a:rPr lang="en-US" altLang="zh-CN"/>
              <a:t>    &lt;a href="https://www.baidu.com/"&gt;baidu&lt;/a&gt;</a:t>
            </a:r>
            <a:endParaRPr lang="en-US" altLang="zh-CN"/>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en-US" altLang="zh-CN"/>
              <a:t>Linking to Other Pages on the Same Site</a:t>
            </a:r>
            <a:endParaRPr lang="en-US" altLang="zh-CN"/>
          </a:p>
        </p:txBody>
      </p:sp>
      <p:sp>
        <p:nvSpPr>
          <p:cNvPr id="3" name="内容占位符 2"/>
          <p:cNvSpPr>
            <a:spLocks noGrp="1"/>
          </p:cNvSpPr>
          <p:nvPr>
            <p:ph idx="1"/>
          </p:nvPr>
        </p:nvSpPr>
        <p:spPr/>
        <p:txBody>
          <a:bodyPr/>
          <a:p>
            <a:r>
              <a:rPr lang="en-US" altLang="zh-CN"/>
              <a:t>When you are linking to other pages within the same site, you do not need to specify the domain name in the URL. </a:t>
            </a:r>
            <a:endParaRPr lang="en-US" altLang="zh-CN"/>
          </a:p>
          <a:p>
            <a:r>
              <a:rPr lang="en-US" altLang="zh-CN"/>
              <a:t>You can use a shorthand known as a relative URL. If all the pages of the site are in the same folder, then the value of the href attribute is just the name of the file.</a:t>
            </a:r>
            <a:endParaRPr lang="en-US" altLang="zh-CN"/>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Directory Structure</a:t>
            </a:r>
            <a:endParaRPr lang="en-US" altLang="zh-CN"/>
          </a:p>
        </p:txBody>
      </p:sp>
      <p:pic>
        <p:nvPicPr>
          <p:cNvPr id="4" name="内容占位符 3"/>
          <p:cNvPicPr>
            <a:picLocks noChangeAspect="1"/>
          </p:cNvPicPr>
          <p:nvPr>
            <p:ph idx="1"/>
          </p:nvPr>
        </p:nvPicPr>
        <p:blipFill>
          <a:blip r:embed="rId1"/>
          <a:stretch>
            <a:fillRect/>
          </a:stretch>
        </p:blipFill>
        <p:spPr>
          <a:xfrm>
            <a:off x="2080260" y="1289685"/>
            <a:ext cx="8557895" cy="5568315"/>
          </a:xfrm>
          <a:prstGeom prst="rect">
            <a:avLst/>
          </a:prstGeom>
        </p:spPr>
      </p:pic>
    </p:spTree>
    <p:custDataLst>
      <p:tags r:id="rId2"/>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Relative URLs</a:t>
            </a:r>
            <a:endParaRPr lang="en-US" altLang="zh-CN"/>
          </a:p>
        </p:txBody>
      </p:sp>
      <p:sp>
        <p:nvSpPr>
          <p:cNvPr id="3" name="内容占位符 2"/>
          <p:cNvSpPr>
            <a:spLocks noGrp="1"/>
          </p:cNvSpPr>
          <p:nvPr>
            <p:ph idx="1"/>
          </p:nvPr>
        </p:nvSpPr>
        <p:spPr/>
        <p:txBody>
          <a:bodyPr>
            <a:normAutofit fontScale="80000"/>
          </a:bodyPr>
          <a:p>
            <a:r>
              <a:rPr lang="en-US" altLang="zh-CN">
                <a:solidFill>
                  <a:schemeClr val="tx1"/>
                </a:solidFill>
              </a:rPr>
              <a:t>Same Folder To link to a file in the same folder, just use the file name. </a:t>
            </a:r>
            <a:endParaRPr lang="en-US" altLang="zh-CN">
              <a:solidFill>
                <a:schemeClr val="tx1"/>
              </a:solidFill>
            </a:endParaRPr>
          </a:p>
          <a:p>
            <a:pPr lvl="1"/>
            <a:r>
              <a:rPr lang="en-US" altLang="zh-CN">
                <a:solidFill>
                  <a:schemeClr val="tx1"/>
                </a:solidFill>
              </a:rPr>
              <a:t>&lt;a href="reviews.html"&gt;Reviews&lt;/a&gt;</a:t>
            </a:r>
            <a:endParaRPr lang="en-US" altLang="zh-CN">
              <a:solidFill>
                <a:schemeClr val="tx1"/>
              </a:solidFill>
            </a:endParaRPr>
          </a:p>
          <a:p>
            <a:pPr marL="228600" lvl="0" indent="-228600">
              <a:buFont typeface="Arial" panose="020B0604020202020204" pitchFamily="34" charset="0"/>
              <a:buChar char="•"/>
            </a:pPr>
            <a:r>
              <a:rPr lang="en-US" altLang="zh-CN">
                <a:solidFill>
                  <a:schemeClr val="tx1"/>
                </a:solidFill>
              </a:rPr>
              <a:t>Child Folder For a child folder, use the name of the child folder, followed by a forward slash, then the file name. &lt;a href="music/listings.html"&gt;Listings&lt;/a&gt;</a:t>
            </a:r>
            <a:endParaRPr lang="en-US" altLang="zh-CN">
              <a:solidFill>
                <a:schemeClr val="tx1"/>
              </a:solidFill>
            </a:endParaRPr>
          </a:p>
          <a:p>
            <a:pPr marL="228600" lvl="0" indent="-228600">
              <a:buFont typeface="Arial" panose="020B0604020202020204" pitchFamily="34" charset="0"/>
              <a:buChar char="•"/>
            </a:pPr>
            <a:r>
              <a:rPr lang="en-US" altLang="zh-CN">
                <a:solidFill>
                  <a:schemeClr val="tx1"/>
                </a:solidFill>
              </a:rPr>
              <a:t>Grandchild Folder Use the name of the child folder, followed by a forward slash, then the name of the grandchild folder, followed by another forward slash, then the file name. &lt;a ref="movies/dvd/reviews.html"&gt;Reviews&lt;/a&gt;</a:t>
            </a:r>
            <a:endParaRPr lang="en-US" altLang="zh-CN">
              <a:solidFill>
                <a:schemeClr val="tx1"/>
              </a:solidFill>
            </a:endParaRPr>
          </a:p>
          <a:p>
            <a:pPr marL="228600" lvl="0" indent="-228600">
              <a:buFont typeface="Arial" panose="020B0604020202020204" pitchFamily="34" charset="0"/>
              <a:buChar char="•"/>
            </a:pPr>
            <a:r>
              <a:rPr lang="en-US" altLang="zh-CN">
                <a:solidFill>
                  <a:schemeClr val="tx1"/>
                </a:solidFill>
              </a:rPr>
              <a:t>Parent Folder Use ../ to indicate the folder above the current one, then follow it with the file name. &lt;a href="../index.html"&gt;Home&lt;/a&gt;</a:t>
            </a:r>
            <a:endParaRPr lang="en-US" altLang="zh-CN">
              <a:solidFill>
                <a:schemeClr val="tx1"/>
              </a:solidFill>
            </a:endParaRPr>
          </a:p>
          <a:p>
            <a:pPr marL="228600" lvl="0" indent="-228600">
              <a:buFont typeface="Arial" panose="020B0604020202020204" pitchFamily="34" charset="0"/>
              <a:buChar char="•"/>
            </a:pPr>
            <a:r>
              <a:rPr lang="en-US" altLang="zh-CN">
                <a:solidFill>
                  <a:schemeClr val="tx1"/>
                </a:solidFill>
              </a:rPr>
              <a:t>GrandParent Folder Repeat the ../ to indicate that you want to go up two folders (rather than one), then follow it with the file name. &lt;a href="../../index.html"&gt;Home&lt;/a&gt;</a:t>
            </a:r>
            <a:endParaRPr lang="en-US" altLang="zh-CN">
              <a:solidFill>
                <a:schemeClr val="tx1"/>
              </a:solidFill>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Which of the following code snippets correctly creates a hyperlink to the website "https://www.google.com" with the clickable text "Go to Google"?</a:t>
            </a:r>
            <a:endParaRPr lang="en-US" altLang="zh-CN"/>
          </a:p>
          <a:p>
            <a:pPr marL="0" indent="0">
              <a:buNone/>
            </a:pPr>
            <a:r>
              <a:rPr lang="en-US" altLang="zh-CN"/>
              <a:t>A) &lt;a src="https://www.google.com"&gt;Go to Google&lt;/a&gt;</a:t>
            </a:r>
            <a:endParaRPr lang="en-US" altLang="zh-CN"/>
          </a:p>
          <a:p>
            <a:pPr marL="0" indent="0">
              <a:buNone/>
            </a:pPr>
            <a:r>
              <a:rPr lang="en-US" altLang="zh-CN"/>
              <a:t>B) &lt;link href="https://www.google.com"&gt;Go to Google&lt;/link&gt;</a:t>
            </a:r>
            <a:endParaRPr lang="en-US" altLang="zh-CN"/>
          </a:p>
          <a:p>
            <a:pPr marL="0" indent="0">
              <a:buNone/>
            </a:pPr>
            <a:r>
              <a:rPr lang="en-US" altLang="zh-CN"/>
              <a:t>C) &lt;a href="https://www.google.com"&gt;Go to Google&lt;/a&gt;</a:t>
            </a:r>
            <a:endParaRPr lang="en-US" altLang="zh-CN"/>
          </a:p>
          <a:p>
            <a:pPr marL="0" indent="0">
              <a:buNone/>
            </a:pPr>
            <a:r>
              <a:rPr lang="en-US" altLang="zh-CN"/>
              <a:t>D) &lt;a link="https://www.google.com"&gt;Go to Google&lt;/a&gt;</a:t>
            </a:r>
            <a:endParaRPr lang="en-US" altLang="zh-CN"/>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Questions</a:t>
            </a:r>
            <a:r>
              <a:rPr lang="zh-CN" altLang="en-US"/>
              <a:t>？</a:t>
            </a:r>
            <a:endParaRPr lang="zh-CN" altLang="en-US"/>
          </a:p>
        </p:txBody>
      </p:sp>
      <p:sp>
        <p:nvSpPr>
          <p:cNvPr id="3" name="内容占位符 2"/>
          <p:cNvSpPr>
            <a:spLocks noGrp="1"/>
          </p:cNvSpPr>
          <p:nvPr>
            <p:ph idx="1"/>
          </p:nvPr>
        </p:nvSpPr>
        <p:spPr/>
        <p:txBody>
          <a:bodyPr>
            <a:normAutofit lnSpcReduction="10000"/>
          </a:bodyPr>
          <a:p>
            <a:r>
              <a:rPr lang="en-US" altLang="zh-CN"/>
              <a:t>Which of the following code snippets correctly creates a hyperlink to the website "https://www.google.com" with the clickable text "Go to Google"?</a:t>
            </a:r>
            <a:endParaRPr lang="en-US" altLang="zh-CN"/>
          </a:p>
          <a:p>
            <a:pPr marL="0" indent="0">
              <a:buNone/>
            </a:pPr>
            <a:r>
              <a:rPr lang="en-US" altLang="zh-CN"/>
              <a:t>A) &lt;a src="https://www.google.com"&gt;Go to Google&lt;/a&gt;</a:t>
            </a:r>
            <a:endParaRPr lang="en-US" altLang="zh-CN"/>
          </a:p>
          <a:p>
            <a:pPr marL="0" indent="0">
              <a:buNone/>
            </a:pPr>
            <a:r>
              <a:rPr lang="en-US" altLang="zh-CN"/>
              <a:t>B) &lt;link href="https://www.google.com"&gt;Go to Google&lt;/link&gt;</a:t>
            </a:r>
            <a:endParaRPr lang="en-US" altLang="zh-CN"/>
          </a:p>
          <a:p>
            <a:pPr marL="0" indent="0">
              <a:buNone/>
            </a:pPr>
            <a:r>
              <a:rPr lang="en-US" altLang="zh-CN">
                <a:solidFill>
                  <a:srgbClr val="FF0000"/>
                </a:solidFill>
              </a:rPr>
              <a:t>C) &lt;a href="https://www.google.com"&gt;Go to Google&lt;/a&gt;</a:t>
            </a:r>
            <a:endParaRPr lang="en-US" altLang="zh-CN">
              <a:solidFill>
                <a:srgbClr val="FF0000"/>
              </a:solidFill>
            </a:endParaRPr>
          </a:p>
          <a:p>
            <a:pPr marL="0" indent="0">
              <a:buNone/>
            </a:pPr>
            <a:r>
              <a:rPr lang="en-US" altLang="zh-CN"/>
              <a:t>D) &lt;a link="https://www.google.com"&gt;Go to Google&lt;/a&gt;</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TYPE" val="i"/>
  <p:tag name="KSO_WM_UNIT_INDEX" val="1"/>
  <p:tag name="KSO_WM_BEAUTIFY_FLAG" val="#wm#"/>
  <p:tag name="KSO_WM_TAG_VERSION" val="3.0"/>
  <p:tag name="KSO_WM_UNIT_ID" val="_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xml><?xml version="1.0" encoding="utf-8"?>
<p:tagLst xmlns:p="http://schemas.openxmlformats.org/presentationml/2006/main">
  <p:tag name="KSO_WM_UNIT_TYPE" val="i"/>
  <p:tag name="KSO_WM_UNIT_INDEX" val="17"/>
  <p:tag name="KSO_WM_BEAUTIFY_FLAG" val="#wm#"/>
  <p:tag name="KSO_WM_TAG_VERSION" val="3.0"/>
  <p:tag name="KSO_WM_UNIT_ID" val="_1*i*1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0.xml><?xml version="1.0" encoding="utf-8"?>
<p:tagLst xmlns:p="http://schemas.openxmlformats.org/presentationml/2006/main">
  <p:tag name="KSO_WM_UNIT_TYPE" val="f"/>
  <p:tag name="KSO_WM_UNIT_SUBTYPE" val="a"/>
  <p:tag name="KSO_WM_UNIT_INDEX" val="1"/>
  <p:tag name="KSO_WM_BEAUTIFY_FLAG" val="#wm#"/>
  <p:tag name="KSO_WM_TAG_VERSION" val="1.0"/>
  <p:tag name="KSO_WM_UNIT_PRESET_TEXT" val="单击此处编辑母版文本样式&#10;第二级&#10;第三级&#10;第四级&#10;第五级"/>
  <p:tag name="KSO_WM_UNIT_ID" val="_0*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350"/>
  <p:tag name="KSO_WM_TEMPLATE_CATEGORY" val="custom"/>
  <p:tag name="KSO_WM_TEMPLATE_INDEX" val="20236352"/>
</p:tagLst>
</file>

<file path=ppt/tags/tag101.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2.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3.xml><?xml version="1.0" encoding="utf-8"?>
<p:tagLst xmlns:p="http://schemas.openxmlformats.org/presentationml/2006/main">
  <p:tag name="KSO_WM_UNIT_ID" val="_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04.xml><?xml version="1.0" encoding="utf-8"?>
<p:tagLst xmlns:p="http://schemas.openxmlformats.org/presentationml/2006/main">
  <p:tag name="KSO_WM_TEMPLATE_SUBCATEGORY" val="29"/>
  <p:tag name="KSO_WM_TEMPLATE_COLOR_TYPE" val="0"/>
  <p:tag name="KSO_WM_TAG_VERSION" val="3.0"/>
  <p:tag name="KSO_WM_TEMPLATE_THUMBS_INDEX" val="1、9"/>
  <p:tag name="KSO_WM_BEAUTIFY_FLAG" val="#wm#"/>
  <p:tag name="KSO_WM_TEMPLATE_INDEX" val="20236352"/>
  <p:tag name="KSO_WM_TEMPLATE_CATEGORY" val="custom"/>
  <p:tag name="KSO_WM_TEMPLATE_MASTER_TYPE" val="0"/>
</p:tagLst>
</file>

<file path=ppt/tags/tag105.xml><?xml version="1.0" encoding="utf-8"?>
<p:tagLst xmlns:p="http://schemas.openxmlformats.org/presentationml/2006/main">
  <p:tag name="KSO_WM_UNIT_TYPE" val="a"/>
  <p:tag name="KSO_WM_UNIT_INDEX" val="1"/>
  <p:tag name="KSO_WM_BEAUTIFY_FLAG" val="#wm#"/>
  <p:tag name="KSO_WM_TAG_VERSION" val="3.0"/>
  <p:tag name="KSO_WM_UNIT_ID" val="custom20236352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ISCONTENTSTITLE" val="0"/>
  <p:tag name="KSO_WM_UNIT_TEXT_TYPE" val="1"/>
  <p:tag name="KSO_WM_UNIT_PRESET_TEXT" val="单击此处添加文档标题内容"/>
</p:tagLst>
</file>

<file path=ppt/tags/tag106.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ID" val="custom20236352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TEMPLATE_INDEX" val="20236352"/>
  <p:tag name="KSO_WM_TEMPLATE_CATEGORY" val="custom"/>
  <p:tag name="KSO_WM_UNIT_VALUE" val="9"/>
</p:tagLst>
</file>

<file path=ppt/tags/tag107.xml><?xml version="1.0" encoding="utf-8"?>
<p:tagLst xmlns:p="http://schemas.openxmlformats.org/presentationml/2006/main">
  <p:tag name="KSO_WM_SLIDE_TYPE" val="title"/>
  <p:tag name="KSO_WM_TEMPLATE_SUBCATEGORY" val="29"/>
  <p:tag name="KSO_WM_TEMPLATE_COLOR_TYPE" val="0"/>
  <p:tag name="KSO_WM_TAG_VERSION" val="3.0"/>
  <p:tag name="KSO_WM_SLIDE_SUBTYPE" val="pureTxt"/>
  <p:tag name="KSO_WM_SLIDE_ITEM_CNT" val="0"/>
  <p:tag name="KSO_WM_TEMPLATE_THUMBS_INDEX" val="1、9"/>
  <p:tag name="KSO_WM_BEAUTIFY_FLAG" val="#wm#"/>
  <p:tag name="KSO_WM_TEMPLATE_INDEX" val="20236352"/>
  <p:tag name="KSO_WM_TEMPLATE_CATEGORY" val="custom"/>
  <p:tag name="KSO_WM_SLIDE_INDEX" val="1"/>
  <p:tag name="KSO_WM_SLIDE_ID" val="custom20236352_1"/>
  <p:tag name="KSO_WM_TEMPLATE_MASTER_TYPE" val="0"/>
  <p:tag name="KSO_WM_SLIDE_LAYOUT" val="a_f"/>
  <p:tag name="KSO_WM_SLIDE_LAYOUT_CNT" val="1_2"/>
  <p:tag name="KSO_WM_SLIDE_THEME_ID" val="3332012"/>
  <p:tag name="KSO_WM_SLIDE_THEME_NAME" val="蓝白简约风线性职场办公"/>
</p:tagLst>
</file>

<file path=ppt/tags/tag108.xml><?xml version="1.0" encoding="utf-8"?>
<p:tagLst xmlns:p="http://schemas.openxmlformats.org/presentationml/2006/main">
  <p:tag name="KSO_WM_BEAUTIFY_FLAG" val="#wm#"/>
  <p:tag name="KSO_WM_TEMPLATE_CATEGORY" val="custom"/>
  <p:tag name="KSO_WM_TEMPLATE_INDEX" val="20236352"/>
</p:tagLst>
</file>

<file path=ppt/tags/tag109.xml><?xml version="1.0" encoding="utf-8"?>
<p:tagLst xmlns:p="http://schemas.openxmlformats.org/presentationml/2006/main">
  <p:tag name="KSO_WM_BEAUTIFY_FLAG" val="#wm#"/>
  <p:tag name="KSO_WM_TEMPLATE_CATEGORY" val="custom"/>
  <p:tag name="KSO_WM_TEMPLATE_INDEX" val="20236352"/>
</p:tagLst>
</file>

<file path=ppt/tags/tag1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110.xml><?xml version="1.0" encoding="utf-8"?>
<p:tagLst xmlns:p="http://schemas.openxmlformats.org/presentationml/2006/main">
  <p:tag name="KSO_WM_BEAUTIFY_FLAG" val="#wm#"/>
  <p:tag name="KSO_WM_TEMPLATE_CATEGORY" val="custom"/>
  <p:tag name="KSO_WM_TEMPLATE_INDEX" val="20236352"/>
</p:tagLst>
</file>

<file path=ppt/tags/tag111.xml><?xml version="1.0" encoding="utf-8"?>
<p:tagLst xmlns:p="http://schemas.openxmlformats.org/presentationml/2006/main">
  <p:tag name="KSO_WM_BEAUTIFY_FLAG" val="#wm#"/>
  <p:tag name="KSO_WM_TEMPLATE_CATEGORY" val="custom"/>
  <p:tag name="KSO_WM_TEMPLATE_INDEX" val="20236352"/>
</p:tagLst>
</file>

<file path=ppt/tags/tag112.xml><?xml version="1.0" encoding="utf-8"?>
<p:tagLst xmlns:p="http://schemas.openxmlformats.org/presentationml/2006/main">
  <p:tag name="KSO_WM_BEAUTIFY_FLAG" val="#wm#"/>
  <p:tag name="KSO_WM_TEMPLATE_CATEGORY" val="custom"/>
  <p:tag name="KSO_WM_TEMPLATE_INDEX" val="20236352"/>
</p:tagLst>
</file>

<file path=ppt/tags/tag113.xml><?xml version="1.0" encoding="utf-8"?>
<p:tagLst xmlns:p="http://schemas.openxmlformats.org/presentationml/2006/main">
  <p:tag name="KSO_WM_BEAUTIFY_FLAG" val="#wm#"/>
  <p:tag name="KSO_WM_TEMPLATE_CATEGORY" val="custom"/>
  <p:tag name="KSO_WM_TEMPLATE_INDEX" val="20236352"/>
</p:tagLst>
</file>

<file path=ppt/tags/tag114.xml><?xml version="1.0" encoding="utf-8"?>
<p:tagLst xmlns:p="http://schemas.openxmlformats.org/presentationml/2006/main">
  <p:tag name="KSO_WM_BEAUTIFY_FLAG" val="#wm#"/>
  <p:tag name="KSO_WM_TEMPLATE_CATEGORY" val="custom"/>
  <p:tag name="KSO_WM_TEMPLATE_INDEX" val="20236352"/>
</p:tagLst>
</file>

<file path=ppt/tags/tag115.xml><?xml version="1.0" encoding="utf-8"?>
<p:tagLst xmlns:p="http://schemas.openxmlformats.org/presentationml/2006/main">
  <p:tag name="KSO_WM_BEAUTIFY_FLAG" val="#wm#"/>
  <p:tag name="KSO_WM_TEMPLATE_CATEGORY" val="custom"/>
  <p:tag name="KSO_WM_TEMPLATE_INDEX" val="20236352"/>
</p:tagLst>
</file>

<file path=ppt/tags/tag116.xml><?xml version="1.0" encoding="utf-8"?>
<p:tagLst xmlns:p="http://schemas.openxmlformats.org/presentationml/2006/main">
  <p:tag name="KSO_WM_BEAUTIFY_FLAG" val="#wm#"/>
  <p:tag name="KSO_WM_TEMPLATE_CATEGORY" val="custom"/>
  <p:tag name="KSO_WM_TEMPLATE_INDEX" val="20236352"/>
</p:tagLst>
</file>

<file path=ppt/tags/tag117.xml><?xml version="1.0" encoding="utf-8"?>
<p:tagLst xmlns:p="http://schemas.openxmlformats.org/presentationml/2006/main">
  <p:tag name="KSO_WM_BEAUTIFY_FLAG" val="#wm#"/>
  <p:tag name="KSO_WM_TEMPLATE_CATEGORY" val="custom"/>
  <p:tag name="KSO_WM_TEMPLATE_INDEX" val="20236352"/>
</p:tagLst>
</file>

<file path=ppt/tags/tag118.xml><?xml version="1.0" encoding="utf-8"?>
<p:tagLst xmlns:p="http://schemas.openxmlformats.org/presentationml/2006/main">
  <p:tag name="KSO_WM_BEAUTIFY_FLAG" val="#wm#"/>
  <p:tag name="KSO_WM_TEMPLATE_CATEGORY" val="custom"/>
  <p:tag name="KSO_WM_TEMPLATE_INDEX" val="20236352"/>
</p:tagLst>
</file>

<file path=ppt/tags/tag119.xml><?xml version="1.0" encoding="utf-8"?>
<p:tagLst xmlns:p="http://schemas.openxmlformats.org/presentationml/2006/main">
  <p:tag name="KSO_WM_BEAUTIFY_FLAG" val="#wm#"/>
  <p:tag name="KSO_WM_TEMPLATE_CATEGORY" val="custom"/>
  <p:tag name="KSO_WM_TEMPLATE_INDEX" val="20236352"/>
</p:tagLst>
</file>

<file path=ppt/tags/tag12.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20.xml><?xml version="1.0" encoding="utf-8"?>
<p:tagLst xmlns:p="http://schemas.openxmlformats.org/presentationml/2006/main">
  <p:tag name="KSO_WM_BEAUTIFY_FLAG" val="#wm#"/>
  <p:tag name="KSO_WM_TEMPLATE_CATEGORY" val="custom"/>
  <p:tag name="KSO_WM_TEMPLATE_INDEX" val="20236352"/>
</p:tagLst>
</file>

<file path=ppt/tags/tag121.xml><?xml version="1.0" encoding="utf-8"?>
<p:tagLst xmlns:p="http://schemas.openxmlformats.org/presentationml/2006/main">
  <p:tag name="KSO_WM_BEAUTIFY_FLAG" val="#wm#"/>
  <p:tag name="KSO_WM_TEMPLATE_CATEGORY" val="custom"/>
  <p:tag name="KSO_WM_TEMPLATE_INDEX" val="20236352"/>
</p:tagLst>
</file>

<file path=ppt/tags/tag122.xml><?xml version="1.0" encoding="utf-8"?>
<p:tagLst xmlns:p="http://schemas.openxmlformats.org/presentationml/2006/main">
  <p:tag name="KSO_WM_BEAUTIFY_FLAG" val="#wm#"/>
  <p:tag name="KSO_WM_TEMPLATE_CATEGORY" val="custom"/>
  <p:tag name="KSO_WM_TEMPLATE_INDEX" val="20236352"/>
</p:tagLst>
</file>

<file path=ppt/tags/tag13.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4.xml><?xml version="1.0" encoding="utf-8"?>
<p:tagLst xmlns:p="http://schemas.openxmlformats.org/presentationml/2006/main">
  <p:tag name="KSO_WM_UNIT_ID" val="_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5.xml><?xml version="1.0" encoding="utf-8"?>
<p:tagLst xmlns:p="http://schemas.openxmlformats.org/presentationml/2006/main">
  <p:tag name="KSO_WM_UNIT_TYPE" val="f"/>
  <p:tag name="KSO_WM_UNIT_SUBTYPE" val="g"/>
  <p:tag name="KSO_WM_UNIT_INDEX" val="1"/>
  <p:tag name="KSO_WM_BEAUTIFY_FLAG" val="#wm#"/>
  <p:tag name="KSO_WM_TAG_VERSION" val="3.0"/>
  <p:tag name="KSO_WM_UNIT_PRESET_TEXT" val="公司名"/>
  <p:tag name="KSO_WM_UNIT_ID" val="_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16.xml><?xml version="1.0" encoding="utf-8"?>
<p:tagLst xmlns:p="http://schemas.openxmlformats.org/presentationml/2006/main">
  <p:tag name="KSO_WM_UNIT_TYPE" val="f"/>
  <p:tag name="KSO_WM_UNIT_SUBTYPE" val="b"/>
  <p:tag name="KSO_WM_UNIT_INDEX" val="2"/>
  <p:tag name="KSO_WM_BEAUTIFY_FLAG" val="#wm#"/>
  <p:tag name="KSO_WM_TAG_VERSION" val="3.0"/>
  <p:tag name="KSO_WM_UNIT_PRESET_TEXT" val="署名"/>
  <p:tag name="KSO_WM_UNIT_ID" val="_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9"/>
</p:tagLst>
</file>

<file path=ppt/tags/tag1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2*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18.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2*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19.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xml><?xml version="1.0" encoding="utf-8"?>
<p:tagLst xmlns:p="http://schemas.openxmlformats.org/presentationml/2006/main">
  <p:tag name="KSO_WM_UNIT_TYPE" val="i"/>
  <p:tag name="KSO_WM_UNIT_INDEX" val="2"/>
  <p:tag name="KSO_WM_BEAUTIFY_FLAG" val="#wm#"/>
  <p:tag name="KSO_WM_TAG_VERSION" val="3.0"/>
  <p:tag name="KSO_WM_UNIT_ID" val="_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0.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1.xml><?xml version="1.0" encoding="utf-8"?>
<p:tagLst xmlns:p="http://schemas.openxmlformats.org/presentationml/2006/main">
  <p:tag name="KSO_WM_UNIT_ID" val="_2**"/>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TYPE" val="a"/>
  <p:tag name="KSO_WM_UNIT_INDEX" val="1"/>
  <p:tag name="KSO_WM_BEAUTIFY_FLAG" val="#wm#"/>
  <p:tag name="KSO_WM_TAG_VERSION" val="3.0"/>
  <p:tag name="KSO_WM_UNIT_PRESET_TEXT" val="标题"/>
  <p:tag name="KSO_WM_UNIT_ID" val="_3*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1"/>
  <p:tag name="KSO_WM_UNIT_VALUE" val="2"/>
</p:tagLst>
</file>

<file path=ppt/tags/tag23.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4.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5.xml><?xml version="1.0" encoding="utf-8"?>
<p:tagLst xmlns:p="http://schemas.openxmlformats.org/presentationml/2006/main">
  <p:tag name="KSO_WM_UNIT_ID" val="_3**"/>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6.xml><?xml version="1.0" encoding="utf-8"?>
<p:tagLst xmlns:p="http://schemas.openxmlformats.org/presentationml/2006/main">
  <p:tag name="KSO_WM_UNIT_TYPE" val="i"/>
  <p:tag name="KSO_WM_UNIT_INDEX" val="2"/>
  <p:tag name="KSO_WM_BEAUTIFY_FLAG" val="#wm#"/>
  <p:tag name="KSO_WM_TAG_VERSION" val="3.0"/>
  <p:tag name="KSO_WM_UNIT_ID" val="_3*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7.xml><?xml version="1.0" encoding="utf-8"?>
<p:tagLst xmlns:p="http://schemas.openxmlformats.org/presentationml/2006/main">
  <p:tag name="KSO_WM_UNIT_TYPE" val="i"/>
  <p:tag name="KSO_WM_UNIT_INDEX" val="1"/>
  <p:tag name="KSO_WM_BEAUTIFY_FLAG" val="#wm#"/>
  <p:tag name="KSO_WM_TAG_VERSION" val="3.0"/>
  <p:tag name="KSO_WM_UNIT_ID" val="_3*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8.xml><?xml version="1.0" encoding="utf-8"?>
<p:tagLst xmlns:p="http://schemas.openxmlformats.org/presentationml/2006/main">
  <p:tag name="KSO_WM_UNIT_TYPE" val="i"/>
  <p:tag name="KSO_WM_UNIT_INDEX" val="3"/>
  <p:tag name="KSO_WM_BEAUTIFY_FLAG" val="#wm#"/>
  <p:tag name="KSO_WM_TAG_VERSION" val="3.0"/>
  <p:tag name="KSO_WM_UNIT_ID" val="_3*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29.xml><?xml version="1.0" encoding="utf-8"?>
<p:tagLst xmlns:p="http://schemas.openxmlformats.org/presentationml/2006/main">
  <p:tag name="KSO_WM_UNIT_TYPE" val="i"/>
  <p:tag name="KSO_WM_UNIT_INDEX" val="4"/>
  <p:tag name="KSO_WM_BEAUTIFY_FLAG" val="#wm#"/>
  <p:tag name="KSO_WM_TAG_VERSION" val="3.0"/>
  <p:tag name="KSO_WM_UNIT_ID" val="_3*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xml><?xml version="1.0" encoding="utf-8"?>
<p:tagLst xmlns:p="http://schemas.openxmlformats.org/presentationml/2006/main">
  <p:tag name="KSO_WM_UNIT_TYPE" val="i"/>
  <p:tag name="KSO_WM_UNIT_INDEX" val="3"/>
  <p:tag name="KSO_WM_BEAUTIFY_FLAG" val="#wm#"/>
  <p:tag name="KSO_WM_TAG_VERSION" val="3.0"/>
  <p:tag name="KSO_WM_UNIT_ID" val="_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0.xml><?xml version="1.0" encoding="utf-8"?>
<p:tagLst xmlns:p="http://schemas.openxmlformats.org/presentationml/2006/main">
  <p:tag name="KSO_WM_UNIT_TYPE" val="i"/>
  <p:tag name="KSO_WM_UNIT_INDEX" val="5"/>
  <p:tag name="KSO_WM_BEAUTIFY_FLAG" val="#wm#"/>
  <p:tag name="KSO_WM_TAG_VERSION" val="3.0"/>
  <p:tag name="KSO_WM_UNIT_ID" val="_3*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1.xml><?xml version="1.0" encoding="utf-8"?>
<p:tagLst xmlns:p="http://schemas.openxmlformats.org/presentationml/2006/main">
  <p:tag name="KSO_WM_UNIT_TYPE" val="e"/>
  <p:tag name="KSO_WM_UNIT_INDEX" val="1"/>
  <p:tag name="KSO_WM_BEAUTIFY_FLAG" val="#wm#"/>
  <p:tag name="KSO_WM_TAG_VERSION" val="3.0"/>
  <p:tag name="KSO_WM_UNIT_ID" val="_4*e*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PRESET_TEXT_INDEX" val="0"/>
  <p:tag name="KSO_WM_UNIT_PRESET_TEXT_LEN" val="0"/>
  <p:tag name="KSO_WM_UNIT_VALUE" val="36"/>
</p:tagLst>
</file>

<file path=ppt/tags/tag32.xml><?xml version="1.0" encoding="utf-8"?>
<p:tagLst xmlns:p="http://schemas.openxmlformats.org/presentationml/2006/main">
  <p:tag name="KSO_WM_UNIT_TYPE" val="i"/>
  <p:tag name="KSO_WM_UNIT_INDEX" val="5"/>
  <p:tag name="KSO_WM_BEAUTIFY_FLAG" val="#wm#"/>
  <p:tag name="KSO_WM_TAG_VERSION" val="3.0"/>
  <p:tag name="KSO_WM_UNIT_ID" val="_4*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3.xml><?xml version="1.0" encoding="utf-8"?>
<p:tagLst xmlns:p="http://schemas.openxmlformats.org/presentationml/2006/main">
  <p:tag name="KSO_WM_UNIT_TYPE" val="i"/>
  <p:tag name="KSO_WM_UNIT_INDEX" val="6"/>
  <p:tag name="KSO_WM_BEAUTIFY_FLAG" val="#wm#"/>
  <p:tag name="KSO_WM_TAG_VERSION" val="3.0"/>
  <p:tag name="KSO_WM_UNIT_ID" val="_4*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4.xml><?xml version="1.0" encoding="utf-8"?>
<p:tagLst xmlns:p="http://schemas.openxmlformats.org/presentationml/2006/main">
  <p:tag name="KSO_WM_UNIT_TYPE" val="i"/>
  <p:tag name="KSO_WM_UNIT_INDEX" val="8"/>
  <p:tag name="KSO_WM_BEAUTIFY_FLAG" val="#wm#"/>
  <p:tag name="KSO_WM_TAG_VERSION" val="3.0"/>
  <p:tag name="KSO_WM_UNIT_ID" val="_4*i*8"/>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5.xml><?xml version="1.0" encoding="utf-8"?>
<p:tagLst xmlns:p="http://schemas.openxmlformats.org/presentationml/2006/main">
  <p:tag name="KSO_WM_UNIT_TYPE" val="i"/>
  <p:tag name="KSO_WM_UNIT_INDEX" val="9"/>
  <p:tag name="KSO_WM_BEAUTIFY_FLAG" val="#wm#"/>
  <p:tag name="KSO_WM_TAG_VERSION" val="3.0"/>
  <p:tag name="KSO_WM_UNIT_ID" val="_4*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6.xml><?xml version="1.0" encoding="utf-8"?>
<p:tagLst xmlns:p="http://schemas.openxmlformats.org/presentationml/2006/main">
  <p:tag name="KSO_WM_UNIT_TYPE" val="i"/>
  <p:tag name="KSO_WM_UNIT_INDEX" val="4"/>
  <p:tag name="KSO_WM_BEAUTIFY_FLAG" val="#wm#"/>
  <p:tag name="KSO_WM_TAG_VERSION" val="3.0"/>
  <p:tag name="KSO_WM_UNIT_ID" val="_4*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7.xml><?xml version="1.0" encoding="utf-8"?>
<p:tagLst xmlns:p="http://schemas.openxmlformats.org/presentationml/2006/main">
  <p:tag name="KSO_WM_UNIT_TYPE" val="i"/>
  <p:tag name="KSO_WM_UNIT_INDEX" val="3"/>
  <p:tag name="KSO_WM_BEAUTIFY_FLAG" val="#wm#"/>
  <p:tag name="KSO_WM_TAG_VERSION" val="3.0"/>
  <p:tag name="KSO_WM_UNIT_ID" val="_4*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8.xml><?xml version="1.0" encoding="utf-8"?>
<p:tagLst xmlns:p="http://schemas.openxmlformats.org/presentationml/2006/main">
  <p:tag name="KSO_WM_UNIT_TYPE" val="i"/>
  <p:tag name="KSO_WM_UNIT_INDEX" val="1"/>
  <p:tag name="KSO_WM_BEAUTIFY_FLAG" val="#wm#"/>
  <p:tag name="KSO_WM_TAG_VERSION" val="3.0"/>
  <p:tag name="KSO_WM_UNIT_ID" val="_4*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39.xml><?xml version="1.0" encoding="utf-8"?>
<p:tagLst xmlns:p="http://schemas.openxmlformats.org/presentationml/2006/main">
  <p:tag name="KSO_WM_UNIT_TYPE" val="i"/>
  <p:tag name="KSO_WM_UNIT_INDEX" val="2"/>
  <p:tag name="KSO_WM_BEAUTIFY_FLAG" val="#wm#"/>
  <p:tag name="KSO_WM_TAG_VERSION" val="3.0"/>
  <p:tag name="KSO_WM_UNIT_ID" val="_4*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xml><?xml version="1.0" encoding="utf-8"?>
<p:tagLst xmlns:p="http://schemas.openxmlformats.org/presentationml/2006/main">
  <p:tag name="KSO_WM_UNIT_TYPE" val="i"/>
  <p:tag name="KSO_WM_UNIT_INDEX" val="9"/>
  <p:tag name="KSO_WM_BEAUTIFY_FLAG" val="#wm#"/>
  <p:tag name="KSO_WM_TAG_VERSION" val="3.0"/>
  <p:tag name="KSO_WM_UNIT_ID" val="_1*i*9"/>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0.xml><?xml version="1.0" encoding="utf-8"?>
<p:tagLst xmlns:p="http://schemas.openxmlformats.org/presentationml/2006/main">
  <p:tag name="KSO_WM_UNIT_TYPE" val="i"/>
  <p:tag name="KSO_WM_UNIT_INDEX" val="10"/>
  <p:tag name="KSO_WM_BEAUTIFY_FLAG" val="#wm#"/>
  <p:tag name="KSO_WM_TAG_VERSION" val="3.0"/>
  <p:tag name="KSO_WM_UNIT_ID" val="_4*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1.xml><?xml version="1.0" encoding="utf-8"?>
<p:tagLst xmlns:p="http://schemas.openxmlformats.org/presentationml/2006/main">
  <p:tag name="KSO_WM_UNIT_TYPE" val="i"/>
  <p:tag name="KSO_WM_UNIT_INDEX" val="12"/>
  <p:tag name="KSO_WM_BEAUTIFY_FLAG" val="#wm#"/>
  <p:tag name="KSO_WM_TAG_VERSION" val="3.0"/>
  <p:tag name="KSO_WM_UNIT_ID" val="_4*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2.xml><?xml version="1.0" encoding="utf-8"?>
<p:tagLst xmlns:p="http://schemas.openxmlformats.org/presentationml/2006/main">
  <p:tag name="KSO_WM_UNIT_TYPE" val="i"/>
  <p:tag name="KSO_WM_UNIT_INDEX" val="11"/>
  <p:tag name="KSO_WM_BEAUTIFY_FLAG" val="#wm#"/>
  <p:tag name="KSO_WM_TAG_VERSION" val="3.0"/>
  <p:tag name="KSO_WM_UNIT_ID" val="_4*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3.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4*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4"/>
</p:tagLst>
</file>

<file path=ppt/tags/tag44.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4*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5"/>
</p:tagLst>
</file>

<file path=ppt/tags/tag45.xml><?xml version="1.0" encoding="utf-8"?>
<p:tagLst xmlns:p="http://schemas.openxmlformats.org/presentationml/2006/main">
  <p:tag name="KSO_WM_UNIT_TYPE" val="i"/>
  <p:tag name="KSO_WM_UNIT_INDEX" val="7"/>
  <p:tag name="KSO_WM_BEAUTIFY_FLAG" val="#wm#"/>
  <p:tag name="KSO_WM_TAG_VERSION" val="3.0"/>
  <p:tag name="KSO_WM_UNIT_ID" val="_4*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6.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7.xml><?xml version="1.0" encoding="utf-8"?>
<p:tagLst xmlns:p="http://schemas.openxmlformats.org/presentationml/2006/main">
  <p:tag name="KSO_WM_UNIT_ID" val="_4**"/>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48.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5*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4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5*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xml><?xml version="1.0" encoding="utf-8"?>
<p:tagLst xmlns:p="http://schemas.openxmlformats.org/presentationml/2006/main">
  <p:tag name="KSO_WM_UNIT_TYPE" val="i"/>
  <p:tag name="KSO_WM_UNIT_INDEX" val="11"/>
  <p:tag name="KSO_WM_BEAUTIFY_FLAG" val="#wm#"/>
  <p:tag name="KSO_WM_TAG_VERSION" val="3.0"/>
  <p:tag name="KSO_WM_UNIT_ID" val="_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0.xml><?xml version="1.0" encoding="utf-8"?>
<p:tagLst xmlns:p="http://schemas.openxmlformats.org/presentationml/2006/main">
  <p:tag name="KSO_WM_UNIT_TYPE" val="f"/>
  <p:tag name="KSO_WM_UNIT_SUBTYPE" val="a"/>
  <p:tag name="KSO_WM_UNIT_INDEX" val="2"/>
  <p:tag name="KSO_WM_BEAUTIFY_FLAG" val="#wm#"/>
  <p:tag name="KSO_WM_TAG_VERSION" val="3.0"/>
  <p:tag name="KSO_WM_UNIT_PRESET_TEXT" val="单击此处编辑母版文本样式&#10;第二级&#10;第三级&#10;第四级&#10;第五级"/>
  <p:tag name="KSO_WM_UNIT_ID" val="_5*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1.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2.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3.xml><?xml version="1.0" encoding="utf-8"?>
<p:tagLst xmlns:p="http://schemas.openxmlformats.org/presentationml/2006/main">
  <p:tag name="KSO_WM_UNIT_ID" val="_5**"/>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4.xml><?xml version="1.0" encoding="utf-8"?>
<p:tagLst xmlns:p="http://schemas.openxmlformats.org/presentationml/2006/main">
  <p:tag name="KSO_WM_UNIT_TYPE" val="h_a"/>
  <p:tag name="KSO_WM_UNIT_INDEX" val="1_1"/>
  <p:tag name="KSO_WM_BEAUTIFY_FLAG" val="#wm#"/>
  <p:tag name="KSO_WM_TAG_VERSION" val="3.0"/>
  <p:tag name="KSO_WM_UNIT_PRESET_TEXT" val="单击此处编辑母版标题样式"/>
  <p:tag name="KSO_WM_UNIT_ID" val="_6*h_a*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5.xml><?xml version="1.0" encoding="utf-8"?>
<p:tagLst xmlns:p="http://schemas.openxmlformats.org/presentationml/2006/main">
  <p:tag name="KSO_WM_UNIT_TYPE" val="h_f"/>
  <p:tag name="KSO_WM_UNIT_SUBTYPE" val="a"/>
  <p:tag name="KSO_WM_UNIT_INDEX" val="1_1"/>
  <p:tag name="KSO_WM_BEAUTIFY_FLAG" val="#wm#"/>
  <p:tag name="KSO_WM_TAG_VERSION" val="3.0"/>
  <p:tag name="KSO_WM_UNIT_PRESET_TEXT" val="单击此处编辑母版文本样式&#10;第二级&#10;第三级&#10;第四级&#10;第五级"/>
  <p:tag name="KSO_WM_UNIT_ID" val="_6*h_f*1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6.xml><?xml version="1.0" encoding="utf-8"?>
<p:tagLst xmlns:p="http://schemas.openxmlformats.org/presentationml/2006/main">
  <p:tag name="KSO_WM_UNIT_TYPE" val="h_a"/>
  <p:tag name="KSO_WM_UNIT_INDEX" val="2_1"/>
  <p:tag name="KSO_WM_BEAUTIFY_FLAG" val="#wm#"/>
  <p:tag name="KSO_WM_TAG_VERSION" val="3.0"/>
  <p:tag name="KSO_WM_UNIT_PRESET_TEXT" val="单击此处编辑母版标题样式"/>
  <p:tag name="KSO_WM_UNIT_ID" val="_6*h_a*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 name="KSO_WM_UNIT_ISCONTENTSTITLE" val="0"/>
</p:tagLst>
</file>

<file path=ppt/tags/tag57.xml><?xml version="1.0" encoding="utf-8"?>
<p:tagLst xmlns:p="http://schemas.openxmlformats.org/presentationml/2006/main">
  <p:tag name="KSO_WM_UNIT_TYPE" val="h_f"/>
  <p:tag name="KSO_WM_UNIT_SUBTYPE" val="a"/>
  <p:tag name="KSO_WM_UNIT_INDEX" val="2_1"/>
  <p:tag name="KSO_WM_BEAUTIFY_FLAG" val="#wm#"/>
  <p:tag name="KSO_WM_TAG_VERSION" val="3.0"/>
  <p:tag name="KSO_WM_UNIT_PRESET_TEXT" val="单击此处编辑母版文本样式&#10;第二级&#10;第三级&#10;第四级&#10;第五级"/>
  <p:tag name="KSO_WM_UNIT_ID" val="_6*h_f*2_1"/>
  <p:tag name="KSO_WM_UNIT_ISNUMDGMTITLE" val="0"/>
  <p:tag name="KSO_WM_UNIT_NOCLEAR" val="0"/>
  <p:tag name="KSO_WM_UNIT_HIGHLIGHT" val="0"/>
  <p:tag name="KSO_WM_UNIT_COMPATIBLE" val="0"/>
  <p:tag name="KSO_WM_UNIT_DIAGRAM_ISNUMVISUAL" val="0"/>
  <p:tag name="KSO_WM_UNIT_DIAGRAM_ISREFERUNIT" val="0"/>
  <p:tag name="KSO_WM_UNIT_LAYERLEVEL" val="1_1"/>
</p:tagLst>
</file>

<file path=ppt/tags/tag58.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2"/>
  <p:tag name="KSO_WM_BEAUTIFY_FLAG" val="#wm#"/>
  <p:tag name="KSO_WM_TAG_VERSION" val="3.0"/>
  <p:tag name="KSO_WM_UNIT_ID" val="_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ID" val="_6**"/>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6*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2.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7*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63.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4.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5.xml><?xml version="1.0" encoding="utf-8"?>
<p:tagLst xmlns:p="http://schemas.openxmlformats.org/presentationml/2006/main">
  <p:tag name="KSO_WM_UNIT_ID" val="_7**"/>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6.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7.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ID" val="_8**"/>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TYPE" val="f"/>
  <p:tag name="KSO_WM_UNIT_SUBTYPE" val="a"/>
  <p:tag name="KSO_WM_UNIT_INDEX" val="1"/>
  <p:tag name="KSO_WM_BEAUTIFY_FLAG" val="#wm#"/>
  <p:tag name="KSO_WM_TAG_VERSION" val="3.0"/>
  <p:tag name="KSO_WM_UNIT_PRESET_TEXT" val="单击此处编辑母版文本样式&#10;第二级&#10;第三级&#10;第四级&#10;第五级"/>
  <p:tag name="KSO_WM_UNIT_ID" val="_9*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xml><?xml version="1.0" encoding="utf-8"?>
<p:tagLst xmlns:p="http://schemas.openxmlformats.org/presentationml/2006/main">
  <p:tag name="KSO_WM_UNIT_TYPE" val="i"/>
  <p:tag name="KSO_WM_UNIT_INDEX" val="13"/>
  <p:tag name="KSO_WM_BEAUTIFY_FLAG" val="#wm#"/>
  <p:tag name="KSO_WM_TAG_VERSION" val="3.0"/>
  <p:tag name="KSO_WM_UNIT_ID" val="_1*i*1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1.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2.xml><?xml version="1.0" encoding="utf-8"?>
<p:tagLst xmlns:p="http://schemas.openxmlformats.org/presentationml/2006/main">
  <p:tag name="KSO_WM_UNIT_ID" val="_9**"/>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3.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0*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4.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5.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6.xml><?xml version="1.0" encoding="utf-8"?>
<p:tagLst xmlns:p="http://schemas.openxmlformats.org/presentationml/2006/main">
  <p:tag name="KSO_WM_UNIT_ID" val="_10**"/>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7.xml><?xml version="1.0" encoding="utf-8"?>
<p:tagLst xmlns:p="http://schemas.openxmlformats.org/presentationml/2006/main">
  <p:tag name="KSO_WM_UNIT_TYPE" val="a"/>
  <p:tag name="KSO_WM_UNIT_INDEX" val="1"/>
  <p:tag name="KSO_WM_BEAUTIFY_FLAG" val="#wm#"/>
  <p:tag name="KSO_WM_TAG_VERSION" val="3.0"/>
  <p:tag name="KSO_WM_UNIT_PRESET_TEXT" val="单击此处编辑母版标题样式"/>
  <p:tag name="KSO_WM_UNIT_ID" val="_1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Lst>
</file>

<file path=ppt/tags/tag78.xml><?xml version="1.0" encoding="utf-8"?>
<p:tagLst xmlns:p="http://schemas.openxmlformats.org/presentationml/2006/main">
  <p:tag name="KSO_WM_UNIT_TYPE" val="i"/>
  <p:tag name="KSO_WM_UNIT_INDEX" val="10"/>
  <p:tag name="KSO_WM_BEAUTIFY_FLAG" val="#wm#"/>
  <p:tag name="KSO_WM_TAG_VERSION" val="3.0"/>
  <p:tag name="KSO_WM_UNIT_ID" val="_11*i*1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79.xml><?xml version="1.0" encoding="utf-8"?>
<p:tagLst xmlns:p="http://schemas.openxmlformats.org/presentationml/2006/main">
  <p:tag name="KSO_WM_UNIT_TYPE" val="i"/>
  <p:tag name="KSO_WM_UNIT_INDEX" val="11"/>
  <p:tag name="KSO_WM_BEAUTIFY_FLAG" val="#wm#"/>
  <p:tag name="KSO_WM_TAG_VERSION" val="3.0"/>
  <p:tag name="KSO_WM_UNIT_ID" val="_11*i*1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xml><?xml version="1.0" encoding="utf-8"?>
<p:tagLst xmlns:p="http://schemas.openxmlformats.org/presentationml/2006/main">
  <p:tag name="KSO_WM_UNIT_TYPE" val="i"/>
  <p:tag name="KSO_WM_UNIT_INDEX" val="15"/>
  <p:tag name="KSO_WM_BEAUTIFY_FLAG" val="#wm#"/>
  <p:tag name="KSO_WM_TAG_VERSION" val="3.0"/>
  <p:tag name="KSO_WM_UNIT_ID" val="_1*i*1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UNIT_TYPE" val="i"/>
  <p:tag name="KSO_WM_UNIT_INDEX" val="12"/>
  <p:tag name="KSO_WM_BEAUTIFY_FLAG" val="#wm#"/>
  <p:tag name="KSO_WM_TAG_VERSION" val="3.0"/>
  <p:tag name="KSO_WM_UNIT_ID" val="_11*i*1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1.xml><?xml version="1.0" encoding="utf-8"?>
<p:tagLst xmlns:p="http://schemas.openxmlformats.org/presentationml/2006/main">
  <p:tag name="KSO_WM_UNIT_TYPE" val="i"/>
  <p:tag name="KSO_WM_UNIT_INDEX" val="6"/>
  <p:tag name="KSO_WM_BEAUTIFY_FLAG" val="#wm#"/>
  <p:tag name="KSO_WM_TAG_VERSION" val="3.0"/>
  <p:tag name="KSO_WM_UNIT_ID" val="_11*i*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2.xml><?xml version="1.0" encoding="utf-8"?>
<p:tagLst xmlns:p="http://schemas.openxmlformats.org/presentationml/2006/main">
  <p:tag name="KSO_WM_UNIT_TYPE" val="i"/>
  <p:tag name="KSO_WM_UNIT_INDEX" val="5"/>
  <p:tag name="KSO_WM_BEAUTIFY_FLAG" val="#wm#"/>
  <p:tag name="KSO_WM_TAG_VERSION" val="3.0"/>
  <p:tag name="KSO_WM_UNIT_ID" val="_11*i*5"/>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3.xml><?xml version="1.0" encoding="utf-8"?>
<p:tagLst xmlns:p="http://schemas.openxmlformats.org/presentationml/2006/main">
  <p:tag name="KSO_WM_UNIT_TYPE" val="i"/>
  <p:tag name="KSO_WM_UNIT_INDEX" val="7"/>
  <p:tag name="KSO_WM_BEAUTIFY_FLAG" val="#wm#"/>
  <p:tag name="KSO_WM_TAG_VERSION" val="3.0"/>
  <p:tag name="KSO_WM_UNIT_ID" val="_11*i*7"/>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4.xml><?xml version="1.0" encoding="utf-8"?>
<p:tagLst xmlns:p="http://schemas.openxmlformats.org/presentationml/2006/main">
  <p:tag name="KSO_WM_UNIT_TYPE" val="i"/>
  <p:tag name="KSO_WM_UNIT_INDEX" val="4"/>
  <p:tag name="KSO_WM_BEAUTIFY_FLAG" val="#wm#"/>
  <p:tag name="KSO_WM_TAG_VERSION" val="3.0"/>
  <p:tag name="KSO_WM_UNIT_ID" val="_11*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5.xml><?xml version="1.0" encoding="utf-8"?>
<p:tagLst xmlns:p="http://schemas.openxmlformats.org/presentationml/2006/main">
  <p:tag name="KSO_WM_UNIT_TYPE" val="i"/>
  <p:tag name="KSO_WM_UNIT_INDEX" val="3"/>
  <p:tag name="KSO_WM_BEAUTIFY_FLAG" val="#wm#"/>
  <p:tag name="KSO_WM_TAG_VERSION" val="3.0"/>
  <p:tag name="KSO_WM_UNIT_ID" val="_11*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6.xml><?xml version="1.0" encoding="utf-8"?>
<p:tagLst xmlns:p="http://schemas.openxmlformats.org/presentationml/2006/main">
  <p:tag name="KSO_WM_UNIT_TYPE" val="i"/>
  <p:tag name="KSO_WM_UNIT_INDEX" val="1"/>
  <p:tag name="KSO_WM_BEAUTIFY_FLAG" val="#wm#"/>
  <p:tag name="KSO_WM_TAG_VERSION" val="3.0"/>
  <p:tag name="KSO_WM_UNIT_ID" val="_11*i*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7.xml><?xml version="1.0" encoding="utf-8"?>
<p:tagLst xmlns:p="http://schemas.openxmlformats.org/presentationml/2006/main">
  <p:tag name="KSO_WM_UNIT_TYPE" val="i"/>
  <p:tag name="KSO_WM_UNIT_INDEX" val="2"/>
  <p:tag name="KSO_WM_BEAUTIFY_FLAG" val="#wm#"/>
  <p:tag name="KSO_WM_TAG_VERSION" val="3.0"/>
  <p:tag name="KSO_WM_UNIT_ID" val="_11*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88.xml><?xml version="1.0" encoding="utf-8"?>
<p:tagLst xmlns:p="http://schemas.openxmlformats.org/presentationml/2006/main">
  <p:tag name="KSO_WM_UNIT_TYPE" val="a"/>
  <p:tag name="KSO_WM_UNIT_INDEX" val="1"/>
  <p:tag name="KSO_WM_BEAUTIFY_FLAG" val="#wm#"/>
  <p:tag name="KSO_WM_TAG_VERSION" val="3.0"/>
  <p:tag name="KSO_WM_UNIT_PRESET_TEXT" val="编辑母版标题"/>
  <p:tag name="KSO_WM_UNIT_ID" val="_11*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8"/>
</p:tagLst>
</file>

<file path=ppt/tags/tag89.xml><?xml version="1.0" encoding="utf-8"?>
<p:tagLst xmlns:p="http://schemas.openxmlformats.org/presentationml/2006/main">
  <p:tag name="KSO_WM_UNIT_TYPE" val="b"/>
  <p:tag name="KSO_WM_UNIT_INDEX" val="1"/>
  <p:tag name="KSO_WM_BEAUTIFY_FLAG" val="#wm#"/>
  <p:tag name="KSO_WM_TAG_VERSION" val="3.0"/>
  <p:tag name="KSO_WM_UNIT_PRESET_TEXT" val="单击此处编辑副标题"/>
  <p:tag name="KSO_WM_UNIT_ID" val="_11*b*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12"/>
</p:tagLst>
</file>

<file path=ppt/tags/tag9.xml><?xml version="1.0" encoding="utf-8"?>
<p:tagLst xmlns:p="http://schemas.openxmlformats.org/presentationml/2006/main">
  <p:tag name="KSO_WM_UNIT_TYPE" val="i"/>
  <p:tag name="KSO_WM_UNIT_INDEX" val="16"/>
  <p:tag name="KSO_WM_BEAUTIFY_FLAG" val="#wm#"/>
  <p:tag name="KSO_WM_TAG_VERSION" val="3.0"/>
  <p:tag name="KSO_WM_UNIT_ID" val="_1*i*16"/>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0.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1.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2.xml><?xml version="1.0" encoding="utf-8"?>
<p:tagLst xmlns:p="http://schemas.openxmlformats.org/presentationml/2006/main">
  <p:tag name="KSO_WM_UNIT_ID" val="_11**"/>
  <p:tag name="KSO_WM_BEAUTIFY_FLAG" val="#wm#"/>
  <p:tag name="KSO_WM_TAG_VERSION" val="3.0"/>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3.xml><?xml version="1.0" encoding="utf-8"?>
<p:tagLst xmlns:p="http://schemas.openxmlformats.org/presentationml/2006/main">
  <p:tag name="KSO_WM_UNIT_TYPE" val="f"/>
  <p:tag name="KSO_WM_UNIT_SUBTYPE" val="g"/>
  <p:tag name="KSO_WM_UNIT_INDEX" val="2"/>
  <p:tag name="KSO_WM_BEAUTIFY_FLAG" val="#wm#"/>
  <p:tag name="KSO_WM_TAG_VERSION" val="3.0"/>
  <p:tag name="KSO_WM_UNIT_PRESET_TEXT" val="公司"/>
  <p:tag name="KSO_WM_UNIT_ID" val="_11*f*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1"/>
</p:tagLst>
</file>

<file path=ppt/tags/tag94.xml><?xml version="1.0" encoding="utf-8"?>
<p:tagLst xmlns:p="http://schemas.openxmlformats.org/presentationml/2006/main">
  <p:tag name="KSO_WM_UNIT_TYPE" val="f"/>
  <p:tag name="KSO_WM_UNIT_SUBTYPE" val="b"/>
  <p:tag name="KSO_WM_UNIT_INDEX" val="1"/>
  <p:tag name="KSO_WM_BEAUTIFY_FLAG" val="#wm#"/>
  <p:tag name="KSO_WM_TAG_VERSION" val="3.0"/>
  <p:tag name="KSO_WM_UNIT_PRESET_TEXT" val="署名"/>
  <p:tag name="KSO_WM_UNIT_ID" val="_11*f*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VALUE" val="10"/>
</p:tagLst>
</file>

<file path=ppt/tags/tag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i*1"/>
  <p:tag name="KSO_WM_UNIT_LAYERLEVEL" val="1"/>
  <p:tag name="KSO_WM_TAG_VERSION" val="3.0"/>
  <p:tag name="KSO_WM_BEAUTIFY_FLAG" val="#wm#"/>
  <p:tag name="KSO_WM_UNIT_TYPE" val="i"/>
  <p:tag name="KSO_WM_UNIT_INDEX" val="1"/>
</p:tagLst>
</file>

<file path=ppt/tags/tag96.xml><?xml version="1.0" encoding="utf-8"?>
<p:tagLst xmlns:p="http://schemas.openxmlformats.org/presentationml/2006/main">
  <p:tag name="KSO_WM_UNIT_TYPE" val="i"/>
  <p:tag name="KSO_WM_UNIT_INDEX" val="2"/>
  <p:tag name="KSO_WM_BEAUTIFY_FLAG" val="#wm#"/>
  <p:tag name="KSO_WM_TAG_VERSION" val="3.0"/>
  <p:tag name="KSO_WM_UNIT_ID" val="_0*i*2"/>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7.xml><?xml version="1.0" encoding="utf-8"?>
<p:tagLst xmlns:p="http://schemas.openxmlformats.org/presentationml/2006/main">
  <p:tag name="KSO_WM_UNIT_TYPE" val="i"/>
  <p:tag name="KSO_WM_UNIT_INDEX" val="3"/>
  <p:tag name="KSO_WM_BEAUTIFY_FLAG" val="#wm#"/>
  <p:tag name="KSO_WM_TAG_VERSION" val="3.0"/>
  <p:tag name="KSO_WM_UNIT_ID" val="_0*i*3"/>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8.xml><?xml version="1.0" encoding="utf-8"?>
<p:tagLst xmlns:p="http://schemas.openxmlformats.org/presentationml/2006/main">
  <p:tag name="KSO_WM_UNIT_TYPE" val="i"/>
  <p:tag name="KSO_WM_UNIT_INDEX" val="4"/>
  <p:tag name="KSO_WM_BEAUTIFY_FLAG" val="#wm#"/>
  <p:tag name="KSO_WM_TAG_VERSION" val="3.0"/>
  <p:tag name="KSO_WM_UNIT_ID" val="_0*i*4"/>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Lst>
</file>

<file path=ppt/tags/tag99.xml><?xml version="1.0" encoding="utf-8"?>
<p:tagLst xmlns:p="http://schemas.openxmlformats.org/presentationml/2006/main">
  <p:tag name="KSO_WM_UNIT_TYPE" val="a"/>
  <p:tag name="KSO_WM_UNIT_INDEX" val="1"/>
  <p:tag name="KSO_WM_BEAUTIFY_FLAG" val="#wm#"/>
  <p:tag name="KSO_WM_TAG_VERSION" val="1.0"/>
  <p:tag name="KSO_WM_UNIT_PRESET_TEXT" val="单击此处编辑母版标题样式"/>
  <p:tag name="KSO_WM_UNIT_ID" val="_0*a*1"/>
  <p:tag name="KSO_WM_UNIT_ISNUMDGMTITLE" val="0"/>
  <p:tag name="KSO_WM_UNIT_NOCLEAR" val="0"/>
  <p:tag name="KSO_WM_UNIT_HIGHLIGHT" val="0"/>
  <p:tag name="KSO_WM_UNIT_COMPATIBLE" val="0"/>
  <p:tag name="KSO_WM_UNIT_DIAGRAM_ISNUMVISUAL" val="0"/>
  <p:tag name="KSO_WM_UNIT_DIAGRAM_ISREFERUNIT" val="0"/>
  <p:tag name="KSO_WM_UNIT_LAYERLEVEL" val="1"/>
  <p:tag name="KSO_WM_UNIT_ISCONTENTSTITLE" val="0"/>
  <p:tag name="KSO_WM_UNIT_VALUE" val="30"/>
  <p:tag name="KSO_WM_TEMPLATE_CATEGORY" val="custom"/>
  <p:tag name="KSO_WM_TEMPLATE_INDEX" val="20236352"/>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蓝白线性职场办公简约风">
      <a:dk1>
        <a:srgbClr val="000000"/>
      </a:dk1>
      <a:lt1>
        <a:srgbClr val="FFFFFF"/>
      </a:lt1>
      <a:dk2>
        <a:srgbClr val="001548"/>
      </a:dk2>
      <a:lt2>
        <a:srgbClr val="F5F7FF"/>
      </a:lt2>
      <a:accent1>
        <a:srgbClr val="376FFF"/>
      </a:accent1>
      <a:accent2>
        <a:srgbClr val="FF7429"/>
      </a:accent2>
      <a:accent3>
        <a:srgbClr val="8830FE"/>
      </a:accent3>
      <a:accent4>
        <a:srgbClr val="17D594"/>
      </a:accent4>
      <a:accent5>
        <a:srgbClr val="F84949"/>
      </a:accent5>
      <a:accent6>
        <a:srgbClr val="FFC000"/>
      </a:accent6>
      <a:hlink>
        <a:srgbClr val="304FFE"/>
      </a:hlink>
      <a:folHlink>
        <a:srgbClr val="492067"/>
      </a:folHlink>
    </a:clrScheme>
    <a:fontScheme name="主题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vertOverflow="overflow" horzOverflow="overflow" vert="horz" wrap="square" numCol="1" spcCol="0" rtlCol="0" fromWordArt="0" anchor="ctr" anchorCtr="0" compatLnSpc="1">
        <a:noAutofit/>
      </a:bodyPr>
      <a:lstStyle>
        <a:defPPr lvl="0" algn="ctr">
          <a:buClrTx/>
          <a:buSzTx/>
          <a:buFontTx/>
          <a:defRPr lang="zh-CN" altLang="en-US">
            <a:sym typeface="+mn-ea"/>
          </a:defRPr>
        </a:defPPr>
      </a:lstStyle>
      <a:style>
        <a:lnRef idx="2">
          <a:schemeClr val="accent1">
            <a:lumMod val="75000"/>
          </a:schemeClr>
        </a:lnRef>
        <a:fillRef idx="1">
          <a:schemeClr val="accent1"/>
        </a:fillRef>
        <a:effectRef idx="0">
          <a:srgbClr val="FFFFFF"/>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6018</Words>
  <Application>WPS 演示</Application>
  <PresentationFormat>宽屏</PresentationFormat>
  <Paragraphs>103</Paragraphs>
  <Slides>16</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16</vt:i4>
      </vt:variant>
    </vt:vector>
  </HeadingPairs>
  <TitlesOfParts>
    <vt:vector size="24" baseType="lpstr">
      <vt:lpstr>Arial</vt:lpstr>
      <vt:lpstr>宋体</vt:lpstr>
      <vt:lpstr>Wingdings</vt:lpstr>
      <vt:lpstr>微软雅黑</vt:lpstr>
      <vt:lpstr>Arial Unicode MS</vt:lpstr>
      <vt:lpstr>Calibri</vt:lpstr>
      <vt:lpstr>WPS</vt:lpstr>
      <vt:lpstr>Office 主题​​</vt:lpstr>
      <vt:lpstr>HTML Links</vt:lpstr>
      <vt:lpstr>Links</vt:lpstr>
      <vt:lpstr>Writing Links</vt:lpstr>
      <vt:lpstr>Linking to Other Sites</vt:lpstr>
      <vt:lpstr>Linking to Other Pages on the Same Site</vt:lpstr>
      <vt:lpstr>Directory Structure</vt:lpstr>
      <vt:lpstr>Relative URLs</vt:lpstr>
      <vt:lpstr>PowerPoint 演示文稿</vt:lpstr>
      <vt:lpstr>Questions？</vt:lpstr>
      <vt:lpstr>Email Links</vt:lpstr>
      <vt:lpstr>Opening Links in a New Window</vt:lpstr>
      <vt:lpstr>Linking to a Specific Part of the Same Page</vt:lpstr>
      <vt:lpstr>Linking to a Specific Part of Another Page</vt:lpstr>
      <vt:lpstr>Summary</vt:lpstr>
      <vt:lpstr>PowerPoint 演示文稿</vt:lpstr>
      <vt:lpstr>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LeHui</dc:creator>
  <cp:lastModifiedBy>乐慧</cp:lastModifiedBy>
  <cp:revision>58</cp:revision>
  <dcterms:created xsi:type="dcterms:W3CDTF">2023-08-09T12:44:00Z</dcterms:created>
  <dcterms:modified xsi:type="dcterms:W3CDTF">2025-09-15T06:53:47Z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2052-12.1.0.21171</vt:lpwstr>
  </property>
</Properties>
</file>