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68" r:id="rId3"/>
    <p:sldId id="294" r:id="rId4"/>
    <p:sldId id="274" r:id="rId5"/>
    <p:sldId id="287" r:id="rId6"/>
    <p:sldId id="288" r:id="rId7"/>
    <p:sldId id="289" r:id="rId8"/>
    <p:sldId id="278" r:id="rId9"/>
    <p:sldId id="271" r:id="rId10"/>
    <p:sldId id="275" r:id="rId11"/>
    <p:sldId id="279" r:id="rId12"/>
    <p:sldId id="280" r:id="rId13"/>
    <p:sldId id="281" r:id="rId14"/>
    <p:sldId id="276" r:id="rId15"/>
    <p:sldId id="291" r:id="rId16"/>
    <p:sldId id="292" r:id="rId17"/>
    <p:sldId id="293" r:id="rId18"/>
    <p:sldId id="290" r:id="rId19"/>
    <p:sldId id="286" r:id="rId20"/>
    <p:sldId id="272"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熊仪_aYju7RJj" initials="熊" lastIdx="0" clrIdx="0"/>
  <p:cmAuthor id="1" name="哒哒 熊猫" initials="哒哒" lastIdx="1" clrIdx="0"/>
  <p:cmAuthor id="8" name="yifei" initials="y" lastIdx="1" clrIdx="7"/>
  <p:cmAuthor id="2" name="kingsoft" initials="k" lastIdx="1" clrIdx="1"/>
  <p:cmAuthor id="9" name="ADMIN" initials="A" lastIdx="1" clrIdx="8"/>
  <p:cmAuthor id="3" name="zhouzean" initials="z" lastIdx="1" clrIdx="2"/>
  <p:cmAuthor id="4" name="李鹏飞_6bQfzI3a" initials="李" lastIdx="0" clrIdx="0"/>
  <p:cmAuthor id="5" name="李晓菲_MZFnUzi6" initials="李" lastIdx="0" clrIdx="0"/>
  <p:cmAuthor id="6" name="小珞_QjMfU7FR" initials="小" lastIdx="0" clrIdx="0"/>
  <p:cmAuthor id="2001" name="骆倩怡_Znauj26B" initials="authorId_38281410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2"/>
        </a:solidFill>
        <a:effectLst/>
      </p:bgPr>
    </p:bg>
    <p:spTree>
      <p:nvGrpSpPr>
        <p:cNvPr id="1" name=""/>
        <p:cNvGrpSpPr/>
        <p:nvPr/>
      </p:nvGrpSpPr>
      <p:grpSpPr>
        <a:xfrm>
          <a:off x="0" y="0"/>
          <a:ext cx="0" cy="0"/>
          <a:chOff x="0" y="0"/>
          <a:chExt cx="0" cy="0"/>
        </a:xfrm>
      </p:grpSpPr>
      <p:sp>
        <p:nvSpPr>
          <p:cNvPr id="15" name="任意多边形 14"/>
          <p:cNvSpPr/>
          <p:nvPr>
            <p:custDataLst>
              <p:tags r:id="rId2"/>
            </p:custDataLst>
          </p:nvPr>
        </p:nvSpPr>
        <p:spPr>
          <a:xfrm>
            <a:off x="-14605" y="0"/>
            <a:ext cx="6006465" cy="6858000"/>
          </a:xfrm>
          <a:custGeom>
            <a:avLst/>
            <a:gdLst/>
            <a:ahLst/>
            <a:cxnLst>
              <a:cxn ang="3">
                <a:pos x="hc" y="t"/>
              </a:cxn>
              <a:cxn ang="cd2">
                <a:pos x="l" y="vc"/>
              </a:cxn>
              <a:cxn ang="cd4">
                <a:pos x="hc" y="b"/>
              </a:cxn>
              <a:cxn ang="0">
                <a:pos x="r" y="vc"/>
              </a:cxn>
            </a:cxnLst>
            <a:rect l="l" t="t" r="r" b="b"/>
            <a:pathLst>
              <a:path w="9459" h="10862">
                <a:moveTo>
                  <a:pt x="0" y="0"/>
                </a:moveTo>
                <a:lnTo>
                  <a:pt x="7595" y="0"/>
                </a:lnTo>
                <a:lnTo>
                  <a:pt x="7612" y="22"/>
                </a:lnTo>
                <a:cubicBezTo>
                  <a:pt x="8770" y="1514"/>
                  <a:pt x="9459" y="3388"/>
                  <a:pt x="9459" y="5423"/>
                </a:cubicBezTo>
                <a:cubicBezTo>
                  <a:pt x="9459" y="7458"/>
                  <a:pt x="8770" y="9332"/>
                  <a:pt x="7612" y="10824"/>
                </a:cubicBezTo>
                <a:lnTo>
                  <a:pt x="7582" y="10862"/>
                </a:lnTo>
                <a:lnTo>
                  <a:pt x="0" y="10862"/>
                </a:lnTo>
                <a:lnTo>
                  <a:pt x="0" y="0"/>
                </a:lnTo>
                <a:close/>
              </a:path>
            </a:pathLst>
          </a:custGeom>
          <a:solidFill>
            <a:schemeClr val="bg2"/>
          </a:solidFill>
          <a:ln>
            <a:noFill/>
          </a:ln>
          <a:effectLst>
            <a:outerShdw blurRad="495300" dist="38100" dir="2700000" algn="tl"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仿宋" panose="02010609060101010101" charset="-122"/>
            </a:endParaRPr>
          </a:p>
        </p:txBody>
      </p:sp>
      <p:sp>
        <p:nvSpPr>
          <p:cNvPr id="12" name="任意多边形 11"/>
          <p:cNvSpPr/>
          <p:nvPr>
            <p:custDataLst>
              <p:tags r:id="rId3"/>
            </p:custDataLst>
          </p:nvPr>
        </p:nvSpPr>
        <p:spPr>
          <a:xfrm rot="16200000">
            <a:off x="-1383662" y="1369058"/>
            <a:ext cx="6857999" cy="411988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858" h="6488">
                <a:moveTo>
                  <a:pt x="0" y="0"/>
                </a:moveTo>
                <a:lnTo>
                  <a:pt x="10858" y="0"/>
                </a:lnTo>
                <a:lnTo>
                  <a:pt x="10858" y="2789"/>
                </a:lnTo>
                <a:lnTo>
                  <a:pt x="10834" y="2850"/>
                </a:lnTo>
                <a:cubicBezTo>
                  <a:pt x="9962" y="4984"/>
                  <a:pt x="7865" y="6488"/>
                  <a:pt x="5417" y="6488"/>
                </a:cubicBezTo>
                <a:cubicBezTo>
                  <a:pt x="2982" y="6488"/>
                  <a:pt x="895" y="5001"/>
                  <a:pt x="15" y="2885"/>
                </a:cubicBezTo>
                <a:lnTo>
                  <a:pt x="0" y="2849"/>
                </a:lnTo>
                <a:lnTo>
                  <a:pt x="0" y="0"/>
                </a:lnTo>
                <a:close/>
              </a:path>
            </a:pathLst>
          </a:custGeom>
          <a:solidFill>
            <a:schemeClr val="bg2"/>
          </a:solidFill>
          <a:ln>
            <a:noFill/>
          </a:ln>
          <a:effectLst>
            <a:outerShdw blurRad="495300" dist="152400" dir="2700000" algn="tl"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lt1"/>
              </a:solidFill>
              <a:cs typeface="仿宋" panose="02010609060101010101" charset="-122"/>
            </a:endParaRPr>
          </a:p>
        </p:txBody>
      </p:sp>
      <p:sp>
        <p:nvSpPr>
          <p:cNvPr id="11" name="任意多边形 10"/>
          <p:cNvSpPr/>
          <p:nvPr>
            <p:custDataLst>
              <p:tags r:id="rId4"/>
            </p:custDataLst>
          </p:nvPr>
        </p:nvSpPr>
        <p:spPr>
          <a:xfrm rot="16200000">
            <a:off x="-1331245" y="2313346"/>
            <a:ext cx="4864351" cy="2231073"/>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660" h="3514">
                <a:moveTo>
                  <a:pt x="0" y="0"/>
                </a:moveTo>
                <a:lnTo>
                  <a:pt x="7660" y="0"/>
                </a:lnTo>
                <a:lnTo>
                  <a:pt x="7659" y="14"/>
                </a:lnTo>
                <a:cubicBezTo>
                  <a:pt x="7485" y="1975"/>
                  <a:pt x="5837" y="3514"/>
                  <a:pt x="3830" y="3514"/>
                </a:cubicBezTo>
                <a:cubicBezTo>
                  <a:pt x="1822" y="3514"/>
                  <a:pt x="173" y="1974"/>
                  <a:pt x="1" y="10"/>
                </a:cubicBezTo>
                <a:lnTo>
                  <a:pt x="0" y="0"/>
                </a:lnTo>
                <a:close/>
              </a:path>
            </a:pathLst>
          </a:custGeom>
          <a:solidFill>
            <a:schemeClr val="bg2"/>
          </a:solidFill>
          <a:ln>
            <a:noFill/>
          </a:ln>
          <a:effectLst>
            <a:outerShdw blurRad="495300" dist="38100" dir="2700000" algn="tl"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cs typeface="仿宋" panose="02010609060101010101" charset="-122"/>
            </a:endParaRPr>
          </a:p>
        </p:txBody>
      </p:sp>
      <p:sp>
        <p:nvSpPr>
          <p:cNvPr id="25" name="圆角矩形 24"/>
          <p:cNvSpPr/>
          <p:nvPr>
            <p:custDataLst>
              <p:tags r:id="rId5"/>
            </p:custDataLst>
          </p:nvPr>
        </p:nvSpPr>
        <p:spPr>
          <a:xfrm rot="10800000">
            <a:off x="5155565" y="3855720"/>
            <a:ext cx="5383530" cy="1111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cs typeface="仿宋" panose="02010609060101010101" charset="-122"/>
            </a:endParaRPr>
          </a:p>
        </p:txBody>
      </p:sp>
      <p:cxnSp>
        <p:nvCxnSpPr>
          <p:cNvPr id="10" name="直接连接符 9"/>
          <p:cNvCxnSpPr/>
          <p:nvPr>
            <p:custDataLst>
              <p:tags r:id="rId6"/>
            </p:custDataLst>
          </p:nvPr>
        </p:nvCxnSpPr>
        <p:spPr>
          <a:xfrm>
            <a:off x="11197590" y="3002915"/>
            <a:ext cx="215900"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7"/>
            </p:custDataLst>
          </p:nvPr>
        </p:nvCxnSpPr>
        <p:spPr>
          <a:xfrm>
            <a:off x="11305540" y="1934210"/>
            <a:ext cx="0" cy="59499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1305540" y="3476625"/>
            <a:ext cx="0" cy="63690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custDataLst>
              <p:tags r:id="rId9"/>
            </p:custDataLst>
          </p:nvPr>
        </p:nvSpPr>
        <p:spPr>
          <a:xfrm>
            <a:off x="10027285" y="4343400"/>
            <a:ext cx="538480" cy="53848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cs typeface="仿宋" panose="02010609060101010101" charset="-122"/>
            </a:endParaRPr>
          </a:p>
        </p:txBody>
      </p:sp>
      <p:sp>
        <p:nvSpPr>
          <p:cNvPr id="21" name="椭圆 20"/>
          <p:cNvSpPr/>
          <p:nvPr>
            <p:custDataLst>
              <p:tags r:id="rId10"/>
            </p:custDataLst>
          </p:nvPr>
        </p:nvSpPr>
        <p:spPr>
          <a:xfrm>
            <a:off x="10133965" y="4450080"/>
            <a:ext cx="325120" cy="325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lnSpcReduction="20000"/>
          </a:bodyPr>
          <a:lstStyle/>
          <a:p>
            <a:pPr algn="ctr"/>
            <a:endParaRPr lang="zh-CN" altLang="en-US">
              <a:cs typeface="仿宋" panose="02010609060101010101" charset="-122"/>
            </a:endParaRPr>
          </a:p>
        </p:txBody>
      </p:sp>
      <p:sp>
        <p:nvSpPr>
          <p:cNvPr id="90" name="向下箭头"/>
          <p:cNvSpPr/>
          <p:nvPr>
            <p:custDataLst>
              <p:tags r:id="rId11"/>
            </p:custDataLst>
          </p:nvPr>
        </p:nvSpPr>
        <p:spPr>
          <a:xfrm>
            <a:off x="10238105" y="4542790"/>
            <a:ext cx="118745" cy="139700"/>
          </a:xfrm>
          <a:custGeom>
            <a:avLst/>
            <a:gdLst>
              <a:gd name="connsiteX0" fmla="*/ 222512 w 477622"/>
              <a:gd name="connsiteY0" fmla="*/ 0 h 559381"/>
              <a:gd name="connsiteX1" fmla="*/ 258512 w 477622"/>
              <a:gd name="connsiteY1" fmla="*/ 0 h 559381"/>
              <a:gd name="connsiteX2" fmla="*/ 258512 w 477622"/>
              <a:gd name="connsiteY2" fmla="*/ 488296 h 559381"/>
              <a:gd name="connsiteX3" fmla="*/ 452168 w 477622"/>
              <a:gd name="connsiteY3" fmla="*/ 294641 h 559381"/>
              <a:gd name="connsiteX4" fmla="*/ 477622 w 477622"/>
              <a:gd name="connsiteY4" fmla="*/ 320096 h 559381"/>
              <a:gd name="connsiteX5" fmla="*/ 264266 w 477622"/>
              <a:gd name="connsiteY5" fmla="*/ 533452 h 559381"/>
              <a:gd name="connsiteX6" fmla="*/ 264740 w 477622"/>
              <a:gd name="connsiteY6" fmla="*/ 533926 h 559381"/>
              <a:gd name="connsiteX7" fmla="*/ 239284 w 477622"/>
              <a:gd name="connsiteY7" fmla="*/ 559381 h 559381"/>
              <a:gd name="connsiteX8" fmla="*/ 238812 w 477622"/>
              <a:gd name="connsiteY8" fmla="*/ 558908 h 559381"/>
              <a:gd name="connsiteX9" fmla="*/ 238338 w 477622"/>
              <a:gd name="connsiteY9" fmla="*/ 559381 h 559381"/>
              <a:gd name="connsiteX10" fmla="*/ 212882 w 477622"/>
              <a:gd name="connsiteY10" fmla="*/ 533926 h 559381"/>
              <a:gd name="connsiteX11" fmla="*/ 213356 w 477622"/>
              <a:gd name="connsiteY11" fmla="*/ 533452 h 559381"/>
              <a:gd name="connsiteX12" fmla="*/ 0 w 477622"/>
              <a:gd name="connsiteY12" fmla="*/ 320096 h 559381"/>
              <a:gd name="connsiteX13" fmla="*/ 25456 w 477622"/>
              <a:gd name="connsiteY13" fmla="*/ 294641 h 559381"/>
              <a:gd name="connsiteX14" fmla="*/ 222512 w 477622"/>
              <a:gd name="connsiteY14" fmla="*/ 491698 h 559381"/>
              <a:gd name="connsiteX15" fmla="*/ 222512 w 477622"/>
              <a:gd name="connsiteY15" fmla="*/ 0 h 55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622" h="559381">
                <a:moveTo>
                  <a:pt x="222512" y="0"/>
                </a:moveTo>
                <a:lnTo>
                  <a:pt x="258512" y="0"/>
                </a:lnTo>
                <a:lnTo>
                  <a:pt x="258512" y="488296"/>
                </a:lnTo>
                <a:lnTo>
                  <a:pt x="452168" y="294641"/>
                </a:lnTo>
                <a:lnTo>
                  <a:pt x="477622" y="320096"/>
                </a:lnTo>
                <a:lnTo>
                  <a:pt x="264266" y="533452"/>
                </a:lnTo>
                <a:lnTo>
                  <a:pt x="264740" y="533926"/>
                </a:lnTo>
                <a:lnTo>
                  <a:pt x="239284" y="559381"/>
                </a:lnTo>
                <a:lnTo>
                  <a:pt x="238812" y="558908"/>
                </a:lnTo>
                <a:lnTo>
                  <a:pt x="238338" y="559381"/>
                </a:lnTo>
                <a:lnTo>
                  <a:pt x="212882" y="533926"/>
                </a:lnTo>
                <a:lnTo>
                  <a:pt x="213356" y="533452"/>
                </a:lnTo>
                <a:lnTo>
                  <a:pt x="0" y="320096"/>
                </a:lnTo>
                <a:lnTo>
                  <a:pt x="25456" y="294641"/>
                </a:lnTo>
                <a:lnTo>
                  <a:pt x="222512" y="491698"/>
                </a:lnTo>
                <a:lnTo>
                  <a:pt x="22251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14" name="任意多边形 13"/>
          <p:cNvSpPr/>
          <p:nvPr>
            <p:custDataLst>
              <p:tags r:id="rId12"/>
            </p:custDataLst>
          </p:nvPr>
        </p:nvSpPr>
        <p:spPr>
          <a:xfrm>
            <a:off x="8945880" y="5997575"/>
            <a:ext cx="3246120" cy="860425"/>
          </a:xfrm>
          <a:custGeom>
            <a:avLst/>
            <a:gdLst/>
            <a:ahLst/>
            <a:cxnLst>
              <a:cxn ang="3">
                <a:pos x="hc" y="t"/>
              </a:cxn>
              <a:cxn ang="cd2">
                <a:pos x="l" y="vc"/>
              </a:cxn>
              <a:cxn ang="cd4">
                <a:pos x="hc" y="b"/>
              </a:cxn>
              <a:cxn ang="0">
                <a:pos x="r" y="vc"/>
              </a:cxn>
            </a:cxnLst>
            <a:rect l="l" t="t" r="r" b="b"/>
            <a:pathLst>
              <a:path w="5112" h="1355">
                <a:moveTo>
                  <a:pt x="301" y="0"/>
                </a:moveTo>
                <a:lnTo>
                  <a:pt x="5112" y="0"/>
                </a:lnTo>
                <a:lnTo>
                  <a:pt x="5112" y="1355"/>
                </a:lnTo>
                <a:lnTo>
                  <a:pt x="0" y="1355"/>
                </a:lnTo>
                <a:lnTo>
                  <a:pt x="0" y="301"/>
                </a:lnTo>
                <a:cubicBezTo>
                  <a:pt x="0" y="135"/>
                  <a:pt x="135" y="0"/>
                  <a:pt x="30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7" name="标题"/>
          <p:cNvSpPr txBox="1">
            <a:spLocks noGrp="1"/>
          </p:cNvSpPr>
          <p:nvPr>
            <p:ph type="title" idx="1" hasCustomPrompt="1"/>
            <p:custDataLst>
              <p:tags r:id="rId13"/>
            </p:custDataLst>
          </p:nvPr>
        </p:nvSpPr>
        <p:spPr>
          <a:xfrm>
            <a:off x="2273300" y="1901190"/>
            <a:ext cx="8413750" cy="1709420"/>
          </a:xfrm>
          <a:prstGeom prst="rect">
            <a:avLst/>
          </a:prstGeom>
          <a:noFill/>
        </p:spPr>
        <p:txBody>
          <a:bodyPr wrap="square" lIns="91440" tIns="45720" rIns="91440" bIns="45720" rtlCol="0" anchor="b" anchorCtr="0">
            <a:normAutofit/>
          </a:bodyPr>
          <a:lstStyle>
            <a:lvl1pPr marL="0" marR="0" lvl="0" algn="r" defTabSz="914400" rtl="0" eaLnBrk="1" fontAlgn="auto" latinLnBrk="0" hangingPunct="1">
              <a:lnSpc>
                <a:spcPct val="100000"/>
              </a:lnSpc>
              <a:buClrTx/>
              <a:buSzTx/>
              <a:buFontTx/>
              <a:buNone/>
              <a:defRPr kumimoji="0" lang="zh-CN" altLang="en-US" sz="7200" b="0" i="0" u="none" strike="noStrike" kern="1200" cap="none" spc="0" normalizeH="0" baseline="0" noProof="1" dirty="0">
                <a:solidFill>
                  <a:schemeClr val="tx1">
                    <a:lumMod val="85000"/>
                    <a:lumOff val="15000"/>
                  </a:schemeClr>
                </a:solidFill>
                <a:latin typeface="+mj-ea"/>
                <a:ea typeface="+mj-ea"/>
                <a:cs typeface="仿宋" panose="02010609060101010101" charset="-122"/>
                <a:sym typeface="+mn-ea"/>
              </a:defRPr>
            </a:lvl1pPr>
          </a:lstStyle>
          <a:p>
            <a:pPr lvl="0" algn="r">
              <a:buClrTx/>
              <a:buSzTx/>
              <a:buFontTx/>
            </a:pPr>
            <a:r>
              <a:rPr dirty="0">
                <a:sym typeface="+mn-ea"/>
              </a:rPr>
              <a:t>单击此处编辑标题</a:t>
            </a:r>
            <a:endParaRPr dirty="0">
              <a:sym typeface="+mn-ea"/>
            </a:endParaRPr>
          </a:p>
        </p:txBody>
      </p:sp>
      <p:sp>
        <p:nvSpPr>
          <p:cNvPr id="4" name="日期占位符 3"/>
          <p:cNvSpPr>
            <a:spLocks noGrp="1"/>
          </p:cNvSpPr>
          <p:nvPr>
            <p:ph type="dt" sz="half" idx="10"/>
            <p:custDataLst>
              <p:tags r:id="rId1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8" name="署名占位符 10"/>
          <p:cNvSpPr>
            <a:spLocks noGrp="1"/>
          </p:cNvSpPr>
          <p:nvPr>
            <p:ph type="body" sz="quarter" idx="17" hasCustomPrompt="1"/>
            <p:custDataLst>
              <p:tags r:id="rId17"/>
            </p:custDataLst>
          </p:nvPr>
        </p:nvSpPr>
        <p:spPr>
          <a:xfrm>
            <a:off x="2273299" y="4275976"/>
            <a:ext cx="7589519" cy="656600"/>
          </a:xfrm>
        </p:spPr>
        <p:txBody>
          <a:bodyPr wrap="square" anchor="ctr">
            <a:normAutofit/>
          </a:bodyPr>
          <a:lstStyle>
            <a:lvl1pPr marL="0" indent="0" algn="r">
              <a:lnSpc>
                <a:spcPct val="100000"/>
              </a:lnSpc>
              <a:buNone/>
              <a:defRPr sz="2000" b="0">
                <a:solidFill>
                  <a:schemeClr val="tx1"/>
                </a:solidFill>
                <a:latin typeface="+mj-ea"/>
                <a:ea typeface="+mj-ea"/>
              </a:defRPr>
            </a:lvl1pPr>
          </a:lstStyle>
          <a:p>
            <a:pPr lvl="0"/>
            <a:r>
              <a:rPr lang="zh-CN" altLang="en-US" dirty="0"/>
              <a:t>署名</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7" name="副标题"/>
          <p:cNvSpPr txBox="1">
            <a:spLocks noGrp="1"/>
          </p:cNvSpPr>
          <p:nvPr>
            <p:ph type="body" idx="2" hasCustomPrompt="1"/>
            <p:custDataLst>
              <p:tags r:id="rId3"/>
            </p:custDataLst>
          </p:nvPr>
        </p:nvSpPr>
        <p:spPr>
          <a:xfrm>
            <a:off x="695960" y="1301750"/>
            <a:ext cx="10799088" cy="405553"/>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n-lt"/>
                <a:ea typeface="+mn-lt"/>
                <a:cs typeface="仿宋" panose="02010609060101010101" charset="-122"/>
              </a:defRPr>
            </a:lvl1pPr>
          </a:lstStyle>
          <a:p>
            <a:pPr lvl="0" algn="l"/>
            <a:r>
              <a:rPr>
                <a:sym typeface="+mn-ea"/>
              </a:rPr>
              <a:t>单击此处编辑母版副标题样式</a:t>
            </a:r>
            <a:endParaRPr>
              <a:sym typeface="+mn-ea"/>
            </a:endParaRPr>
          </a:p>
        </p:txBody>
      </p:sp>
      <p:sp>
        <p:nvSpPr>
          <p:cNvPr id="6" name="标题"/>
          <p:cNvSpPr txBox="1">
            <a:spLocks noGrp="1"/>
          </p:cNvSpPr>
          <p:nvPr>
            <p:ph type="title" idx="1"/>
            <p:custDataLst>
              <p:tags r:id="rId4"/>
            </p:custDataLst>
          </p:nvPr>
        </p:nvSpPr>
        <p:spPr>
          <a:xfrm>
            <a:off x="695960" y="360000"/>
            <a:ext cx="10800080" cy="720000"/>
          </a:xfrm>
          <a:prstGeom prst="rect">
            <a:avLst/>
          </a:prstGeom>
          <a:noFill/>
        </p:spPr>
        <p:txBody>
          <a:bodyPr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zh-CN" altLang="en-US" sz="3200" b="0" i="0" u="none" strike="noStrike" kern="1200" cap="none" spc="300" normalizeH="0" baseline="0" noProof="1" dirty="0">
                <a:ln>
                  <a:noFill/>
                  <a:prstDash val="sysDot"/>
                </a:ln>
                <a:solidFill>
                  <a:schemeClr val="tx1">
                    <a:lumMod val="85000"/>
                    <a:lumOff val="15000"/>
                  </a:schemeClr>
                </a:solidFill>
                <a:latin typeface="+mj-lt"/>
                <a:ea typeface="+mj-lt"/>
                <a:cs typeface="仿宋" panose="02010609060101010101" charset="-122"/>
                <a:sym typeface="+mn-ea"/>
              </a:defRPr>
            </a:lvl1pPr>
          </a:lstStyle>
          <a:p>
            <a:pPr lvl="0" algn="l">
              <a:buClrTx/>
              <a:buSzTx/>
              <a:buFontTx/>
            </a:pPr>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a:xfrm>
            <a:off x="694055" y="6314440"/>
            <a:ext cx="2618105" cy="31686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877300" y="6314440"/>
            <a:ext cx="2618740" cy="316865"/>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2"/>
        </a:solidFill>
        <a:effectLst/>
      </p:bgPr>
    </p:bg>
    <p:spTree>
      <p:nvGrpSpPr>
        <p:cNvPr id="1" name=""/>
        <p:cNvGrpSpPr/>
        <p:nvPr/>
      </p:nvGrpSpPr>
      <p:grpSpPr>
        <a:xfrm>
          <a:off x="0" y="0"/>
          <a:ext cx="0" cy="0"/>
          <a:chOff x="0" y="0"/>
          <a:chExt cx="0" cy="0"/>
        </a:xfrm>
      </p:grpSpPr>
      <p:sp>
        <p:nvSpPr>
          <p:cNvPr id="23" name="任意多边形 22"/>
          <p:cNvSpPr/>
          <p:nvPr userDrawn="1">
            <p:custDataLst>
              <p:tags r:id="rId2"/>
            </p:custDataLst>
          </p:nvPr>
        </p:nvSpPr>
        <p:spPr>
          <a:xfrm>
            <a:off x="-14605" y="-1"/>
            <a:ext cx="6006465" cy="6858001"/>
          </a:xfrm>
          <a:custGeom>
            <a:avLst/>
            <a:gdLst/>
            <a:ahLst/>
            <a:cxnLst>
              <a:cxn ang="3">
                <a:pos x="hc" y="t"/>
              </a:cxn>
              <a:cxn ang="cd2">
                <a:pos x="l" y="vc"/>
              </a:cxn>
              <a:cxn ang="cd4">
                <a:pos x="hc" y="b"/>
              </a:cxn>
              <a:cxn ang="0">
                <a:pos x="r" y="vc"/>
              </a:cxn>
            </a:cxnLst>
            <a:rect l="l" t="t" r="r" b="b"/>
            <a:pathLst>
              <a:path w="9459" h="10862">
                <a:moveTo>
                  <a:pt x="0" y="0"/>
                </a:moveTo>
                <a:lnTo>
                  <a:pt x="7595" y="0"/>
                </a:lnTo>
                <a:lnTo>
                  <a:pt x="7612" y="22"/>
                </a:lnTo>
                <a:cubicBezTo>
                  <a:pt x="8770" y="1514"/>
                  <a:pt x="9459" y="3388"/>
                  <a:pt x="9459" y="5423"/>
                </a:cubicBezTo>
                <a:cubicBezTo>
                  <a:pt x="9459" y="7458"/>
                  <a:pt x="8770" y="9332"/>
                  <a:pt x="7612" y="10824"/>
                </a:cubicBezTo>
                <a:lnTo>
                  <a:pt x="7582" y="10862"/>
                </a:lnTo>
                <a:lnTo>
                  <a:pt x="0" y="10862"/>
                </a:lnTo>
                <a:lnTo>
                  <a:pt x="0" y="0"/>
                </a:lnTo>
                <a:close/>
              </a:path>
            </a:pathLst>
          </a:custGeom>
          <a:solidFill>
            <a:schemeClr val="bg2"/>
          </a:solidFill>
          <a:ln>
            <a:noFill/>
          </a:ln>
          <a:effectLst>
            <a:outerShdw blurRad="495300" dist="38100" dir="2700000" algn="tl"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cs typeface="仿宋" panose="02010609060101010101" charset="-122"/>
            </a:endParaRPr>
          </a:p>
        </p:txBody>
      </p:sp>
      <p:sp>
        <p:nvSpPr>
          <p:cNvPr id="24" name="任意多边形 23"/>
          <p:cNvSpPr/>
          <p:nvPr userDrawn="1">
            <p:custDataLst>
              <p:tags r:id="rId3"/>
            </p:custDataLst>
          </p:nvPr>
        </p:nvSpPr>
        <p:spPr>
          <a:xfrm rot="16200000">
            <a:off x="-1383664" y="1369058"/>
            <a:ext cx="6858000" cy="411988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858" h="6488">
                <a:moveTo>
                  <a:pt x="0" y="0"/>
                </a:moveTo>
                <a:lnTo>
                  <a:pt x="10858" y="0"/>
                </a:lnTo>
                <a:lnTo>
                  <a:pt x="10858" y="2789"/>
                </a:lnTo>
                <a:lnTo>
                  <a:pt x="10834" y="2850"/>
                </a:lnTo>
                <a:cubicBezTo>
                  <a:pt x="9962" y="4984"/>
                  <a:pt x="7865" y="6488"/>
                  <a:pt x="5417" y="6488"/>
                </a:cubicBezTo>
                <a:cubicBezTo>
                  <a:pt x="2982" y="6488"/>
                  <a:pt x="895" y="5001"/>
                  <a:pt x="15" y="2885"/>
                </a:cubicBezTo>
                <a:lnTo>
                  <a:pt x="0" y="2849"/>
                </a:lnTo>
                <a:lnTo>
                  <a:pt x="0" y="0"/>
                </a:lnTo>
                <a:close/>
              </a:path>
            </a:pathLst>
          </a:custGeom>
          <a:solidFill>
            <a:schemeClr val="bg2"/>
          </a:solidFill>
          <a:ln>
            <a:noFill/>
          </a:ln>
          <a:effectLst>
            <a:outerShdw blurRad="495300" dist="152400" dir="2700000" algn="tl"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cs typeface="仿宋" panose="02010609060101010101" charset="-122"/>
            </a:endParaRPr>
          </a:p>
        </p:txBody>
      </p:sp>
      <p:sp>
        <p:nvSpPr>
          <p:cNvPr id="26" name="任意多边形 25"/>
          <p:cNvSpPr/>
          <p:nvPr userDrawn="1">
            <p:custDataLst>
              <p:tags r:id="rId4"/>
            </p:custDataLst>
          </p:nvPr>
        </p:nvSpPr>
        <p:spPr>
          <a:xfrm rot="16200000">
            <a:off x="-1336642" y="2318743"/>
            <a:ext cx="4864351" cy="2220278"/>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7660" h="3514">
                <a:moveTo>
                  <a:pt x="0" y="0"/>
                </a:moveTo>
                <a:lnTo>
                  <a:pt x="7660" y="0"/>
                </a:lnTo>
                <a:lnTo>
                  <a:pt x="7659" y="14"/>
                </a:lnTo>
                <a:cubicBezTo>
                  <a:pt x="7485" y="1975"/>
                  <a:pt x="5837" y="3514"/>
                  <a:pt x="3830" y="3514"/>
                </a:cubicBezTo>
                <a:cubicBezTo>
                  <a:pt x="1822" y="3514"/>
                  <a:pt x="173" y="1974"/>
                  <a:pt x="1" y="10"/>
                </a:cubicBezTo>
                <a:lnTo>
                  <a:pt x="0" y="0"/>
                </a:lnTo>
                <a:close/>
              </a:path>
            </a:pathLst>
          </a:custGeom>
          <a:solidFill>
            <a:schemeClr val="bg2"/>
          </a:solidFill>
          <a:ln>
            <a:noFill/>
          </a:ln>
          <a:effectLst>
            <a:outerShdw blurRad="495300" dist="38100" dir="2700000" algn="tl"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cs typeface="仿宋" panose="02010609060101010101" charset="-122"/>
            </a:endParaRPr>
          </a:p>
        </p:txBody>
      </p:sp>
      <p:sp>
        <p:nvSpPr>
          <p:cNvPr id="30" name="圆角矩形 29"/>
          <p:cNvSpPr/>
          <p:nvPr userDrawn="1">
            <p:custDataLst>
              <p:tags r:id="rId5"/>
            </p:custDataLst>
          </p:nvPr>
        </p:nvSpPr>
        <p:spPr>
          <a:xfrm rot="10800000">
            <a:off x="5155565" y="3855720"/>
            <a:ext cx="5383530" cy="1111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cs typeface="仿宋" panose="02010609060101010101" charset="-122"/>
            </a:endParaRPr>
          </a:p>
        </p:txBody>
      </p:sp>
      <p:cxnSp>
        <p:nvCxnSpPr>
          <p:cNvPr id="32" name="直接连接符 31"/>
          <p:cNvCxnSpPr/>
          <p:nvPr userDrawn="1">
            <p:custDataLst>
              <p:tags r:id="rId6"/>
            </p:custDataLst>
          </p:nvPr>
        </p:nvCxnSpPr>
        <p:spPr>
          <a:xfrm>
            <a:off x="11197590" y="2981325"/>
            <a:ext cx="215900"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7"/>
            </p:custDataLst>
          </p:nvPr>
        </p:nvCxnSpPr>
        <p:spPr>
          <a:xfrm>
            <a:off x="11305540" y="1912620"/>
            <a:ext cx="0" cy="59499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8"/>
            </p:custDataLst>
          </p:nvPr>
        </p:nvCxnSpPr>
        <p:spPr>
          <a:xfrm>
            <a:off x="11305540" y="3455035"/>
            <a:ext cx="0" cy="63690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userDrawn="1">
            <p:custDataLst>
              <p:tags r:id="rId9"/>
            </p:custDataLst>
          </p:nvPr>
        </p:nvSpPr>
        <p:spPr>
          <a:xfrm>
            <a:off x="10016490" y="4434205"/>
            <a:ext cx="538480" cy="53848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cs typeface="仿宋" panose="02010609060101010101" charset="-122"/>
            </a:endParaRPr>
          </a:p>
        </p:txBody>
      </p:sp>
      <p:sp>
        <p:nvSpPr>
          <p:cNvPr id="38" name="椭圆 37"/>
          <p:cNvSpPr/>
          <p:nvPr userDrawn="1">
            <p:custDataLst>
              <p:tags r:id="rId10"/>
            </p:custDataLst>
          </p:nvPr>
        </p:nvSpPr>
        <p:spPr>
          <a:xfrm>
            <a:off x="10123170" y="4540885"/>
            <a:ext cx="325120" cy="325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zh-CN" altLang="en-US">
              <a:cs typeface="仿宋" panose="02010609060101010101" charset="-122"/>
            </a:endParaRPr>
          </a:p>
        </p:txBody>
      </p:sp>
      <p:sp>
        <p:nvSpPr>
          <p:cNvPr id="39" name="向下箭头"/>
          <p:cNvSpPr/>
          <p:nvPr userDrawn="1">
            <p:custDataLst>
              <p:tags r:id="rId11"/>
            </p:custDataLst>
          </p:nvPr>
        </p:nvSpPr>
        <p:spPr>
          <a:xfrm>
            <a:off x="10227310" y="4633595"/>
            <a:ext cx="118745" cy="139700"/>
          </a:xfrm>
          <a:custGeom>
            <a:avLst/>
            <a:gdLst>
              <a:gd name="connsiteX0" fmla="*/ 222512 w 477622"/>
              <a:gd name="connsiteY0" fmla="*/ 0 h 559381"/>
              <a:gd name="connsiteX1" fmla="*/ 258512 w 477622"/>
              <a:gd name="connsiteY1" fmla="*/ 0 h 559381"/>
              <a:gd name="connsiteX2" fmla="*/ 258512 w 477622"/>
              <a:gd name="connsiteY2" fmla="*/ 488296 h 559381"/>
              <a:gd name="connsiteX3" fmla="*/ 452168 w 477622"/>
              <a:gd name="connsiteY3" fmla="*/ 294641 h 559381"/>
              <a:gd name="connsiteX4" fmla="*/ 477622 w 477622"/>
              <a:gd name="connsiteY4" fmla="*/ 320096 h 559381"/>
              <a:gd name="connsiteX5" fmla="*/ 264266 w 477622"/>
              <a:gd name="connsiteY5" fmla="*/ 533452 h 559381"/>
              <a:gd name="connsiteX6" fmla="*/ 264740 w 477622"/>
              <a:gd name="connsiteY6" fmla="*/ 533926 h 559381"/>
              <a:gd name="connsiteX7" fmla="*/ 239284 w 477622"/>
              <a:gd name="connsiteY7" fmla="*/ 559381 h 559381"/>
              <a:gd name="connsiteX8" fmla="*/ 238812 w 477622"/>
              <a:gd name="connsiteY8" fmla="*/ 558908 h 559381"/>
              <a:gd name="connsiteX9" fmla="*/ 238338 w 477622"/>
              <a:gd name="connsiteY9" fmla="*/ 559381 h 559381"/>
              <a:gd name="connsiteX10" fmla="*/ 212882 w 477622"/>
              <a:gd name="connsiteY10" fmla="*/ 533926 h 559381"/>
              <a:gd name="connsiteX11" fmla="*/ 213356 w 477622"/>
              <a:gd name="connsiteY11" fmla="*/ 533452 h 559381"/>
              <a:gd name="connsiteX12" fmla="*/ 0 w 477622"/>
              <a:gd name="connsiteY12" fmla="*/ 320096 h 559381"/>
              <a:gd name="connsiteX13" fmla="*/ 25456 w 477622"/>
              <a:gd name="connsiteY13" fmla="*/ 294641 h 559381"/>
              <a:gd name="connsiteX14" fmla="*/ 222512 w 477622"/>
              <a:gd name="connsiteY14" fmla="*/ 491698 h 559381"/>
              <a:gd name="connsiteX15" fmla="*/ 222512 w 477622"/>
              <a:gd name="connsiteY15" fmla="*/ 0 h 55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7622" h="559381">
                <a:moveTo>
                  <a:pt x="222512" y="0"/>
                </a:moveTo>
                <a:lnTo>
                  <a:pt x="258512" y="0"/>
                </a:lnTo>
                <a:lnTo>
                  <a:pt x="258512" y="488296"/>
                </a:lnTo>
                <a:lnTo>
                  <a:pt x="452168" y="294641"/>
                </a:lnTo>
                <a:lnTo>
                  <a:pt x="477622" y="320096"/>
                </a:lnTo>
                <a:lnTo>
                  <a:pt x="264266" y="533452"/>
                </a:lnTo>
                <a:lnTo>
                  <a:pt x="264740" y="533926"/>
                </a:lnTo>
                <a:lnTo>
                  <a:pt x="239284" y="559381"/>
                </a:lnTo>
                <a:lnTo>
                  <a:pt x="238812" y="558908"/>
                </a:lnTo>
                <a:lnTo>
                  <a:pt x="238338" y="559381"/>
                </a:lnTo>
                <a:lnTo>
                  <a:pt x="212882" y="533926"/>
                </a:lnTo>
                <a:lnTo>
                  <a:pt x="213356" y="533452"/>
                </a:lnTo>
                <a:lnTo>
                  <a:pt x="0" y="320096"/>
                </a:lnTo>
                <a:lnTo>
                  <a:pt x="25456" y="294641"/>
                </a:lnTo>
                <a:lnTo>
                  <a:pt x="222512" y="491698"/>
                </a:lnTo>
                <a:lnTo>
                  <a:pt x="22251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44" name="任意多边形 43"/>
          <p:cNvSpPr/>
          <p:nvPr userDrawn="1">
            <p:custDataLst>
              <p:tags r:id="rId12"/>
            </p:custDataLst>
          </p:nvPr>
        </p:nvSpPr>
        <p:spPr>
          <a:xfrm>
            <a:off x="8945880" y="5997575"/>
            <a:ext cx="3246120" cy="860425"/>
          </a:xfrm>
          <a:custGeom>
            <a:avLst/>
            <a:gdLst/>
            <a:ahLst/>
            <a:cxnLst>
              <a:cxn ang="3">
                <a:pos x="hc" y="t"/>
              </a:cxn>
              <a:cxn ang="cd2">
                <a:pos x="l" y="vc"/>
              </a:cxn>
              <a:cxn ang="cd4">
                <a:pos x="hc" y="b"/>
              </a:cxn>
              <a:cxn ang="0">
                <a:pos x="r" y="vc"/>
              </a:cxn>
            </a:cxnLst>
            <a:rect l="l" t="t" r="r" b="b"/>
            <a:pathLst>
              <a:path w="5112" h="1355">
                <a:moveTo>
                  <a:pt x="301" y="0"/>
                </a:moveTo>
                <a:lnTo>
                  <a:pt x="5112" y="0"/>
                </a:lnTo>
                <a:lnTo>
                  <a:pt x="5112" y="1355"/>
                </a:lnTo>
                <a:lnTo>
                  <a:pt x="0" y="1355"/>
                </a:lnTo>
                <a:lnTo>
                  <a:pt x="0" y="301"/>
                </a:lnTo>
                <a:cubicBezTo>
                  <a:pt x="0" y="135"/>
                  <a:pt x="135" y="0"/>
                  <a:pt x="30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7" name="标题"/>
          <p:cNvSpPr txBox="1">
            <a:spLocks noGrp="1"/>
          </p:cNvSpPr>
          <p:nvPr>
            <p:ph type="title" idx="1" hasCustomPrompt="1"/>
            <p:custDataLst>
              <p:tags r:id="rId13"/>
            </p:custDataLst>
          </p:nvPr>
        </p:nvSpPr>
        <p:spPr>
          <a:xfrm>
            <a:off x="2418715" y="1901190"/>
            <a:ext cx="8250555" cy="1705610"/>
          </a:xfrm>
          <a:prstGeom prst="rect">
            <a:avLst/>
          </a:prstGeom>
          <a:noFill/>
        </p:spPr>
        <p:txBody>
          <a:bodyPr wrap="square" lIns="91440" tIns="45720" rIns="91440" bIns="45720" rtlCol="0" anchor="b" anchorCtr="0">
            <a:normAutofit/>
          </a:bodyPr>
          <a:lstStyle>
            <a:lvl1pPr marL="0" marR="0" lvl="0" algn="r" defTabSz="914400" rtl="0" eaLnBrk="1" fontAlgn="auto" latinLnBrk="0" hangingPunct="1">
              <a:lnSpc>
                <a:spcPct val="100000"/>
              </a:lnSpc>
              <a:buClrTx/>
              <a:buSzTx/>
              <a:buFontTx/>
              <a:buNone/>
              <a:defRPr kumimoji="0" lang="en-US" altLang="zh-CN" sz="7200" b="0" i="0" u="none" strike="noStrike" kern="1200" cap="none" spc="0" normalizeH="0" baseline="0" noProof="1">
                <a:solidFill>
                  <a:schemeClr val="tx1">
                    <a:lumMod val="85000"/>
                    <a:lumOff val="15000"/>
                  </a:schemeClr>
                </a:solidFill>
                <a:latin typeface="+mj-ea"/>
                <a:ea typeface="+mj-ea"/>
                <a:cs typeface="仿宋" panose="02010609060101010101" charset="-122"/>
                <a:sym typeface="+mn-ea"/>
              </a:defRPr>
            </a:lvl1pPr>
          </a:lstStyle>
          <a:p>
            <a:pPr lvl="0" algn="r">
              <a:buClrTx/>
              <a:buSzTx/>
              <a:buFontTx/>
            </a:pPr>
            <a:r>
              <a:rPr>
                <a:sym typeface="+mn-ea"/>
              </a:rPr>
              <a:t>单击此处编辑标题</a:t>
            </a:r>
            <a:endParaRPr>
              <a:sym typeface="+mn-ea"/>
            </a:endParaRPr>
          </a:p>
        </p:txBody>
      </p:sp>
      <p:sp>
        <p:nvSpPr>
          <p:cNvPr id="4" name="日期占位符 3"/>
          <p:cNvSpPr>
            <a:spLocks noGrp="1"/>
          </p:cNvSpPr>
          <p:nvPr>
            <p:ph type="dt" sz="half" idx="10"/>
            <p:custDataLst>
              <p:tags r:id="rId1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18" name="署名占位符 10"/>
          <p:cNvSpPr>
            <a:spLocks noGrp="1"/>
          </p:cNvSpPr>
          <p:nvPr>
            <p:ph type="body" sz="quarter" idx="17" hasCustomPrompt="1"/>
            <p:custDataLst>
              <p:tags r:id="rId17"/>
            </p:custDataLst>
          </p:nvPr>
        </p:nvSpPr>
        <p:spPr>
          <a:xfrm>
            <a:off x="2418715" y="4375145"/>
            <a:ext cx="7444103" cy="656600"/>
          </a:xfrm>
        </p:spPr>
        <p:txBody>
          <a:bodyPr wrap="square" anchor="ctr">
            <a:normAutofit/>
          </a:bodyPr>
          <a:lstStyle>
            <a:lvl1pPr marL="0" indent="0" algn="r">
              <a:lnSpc>
                <a:spcPct val="100000"/>
              </a:lnSpc>
              <a:buNone/>
              <a:defRPr sz="2000" b="0">
                <a:solidFill>
                  <a:schemeClr val="tx1"/>
                </a:solidFill>
                <a:latin typeface="+mj-ea"/>
                <a:ea typeface="+mj-ea"/>
              </a:defRPr>
            </a:lvl1pPr>
          </a:lstStyle>
          <a:p>
            <a:pPr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lstStyle/>
          <a:p>
            <a:pPr lvl="0">
              <a:defRPr sz="1800"/>
            </a:pPr>
            <a:r>
              <a:rPr sz="4400"/>
              <a:t>Title Text</a:t>
            </a:r>
            <a:endParaRPr sz="4400"/>
          </a:p>
        </p:txBody>
      </p:sp>
      <p:sp>
        <p:nvSpPr>
          <p:cNvPr id="23" name="Shape 23"/>
          <p:cNvSpPr>
            <a:spLocks noGrp="1"/>
          </p:cNvSpPr>
          <p:nvPr>
            <p:ph type="body" idx="1" hasCustomPrompt="1"/>
          </p:nvPr>
        </p:nvSpPr>
        <p:spPr>
          <a:xfrm>
            <a:off x="838200" y="1825625"/>
            <a:ext cx="5181600" cy="5032375"/>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endParaRPr sz="2800"/>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8" name="正文"/>
          <p:cNvSpPr txBox="1">
            <a:spLocks noGrp="1"/>
          </p:cNvSpPr>
          <p:nvPr>
            <p:ph idx="3"/>
            <p:custDataLst>
              <p:tags r:id="rId2"/>
            </p:custDataLst>
          </p:nvPr>
        </p:nvSpPr>
        <p:spPr>
          <a:xfrm>
            <a:off x="695960" y="1245235"/>
            <a:ext cx="10800080" cy="4931410"/>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200"/>
              </a:spcBef>
              <a:spcAft>
                <a:spcPts val="0"/>
              </a:spcAft>
              <a:buClrTx/>
              <a:buSzTx/>
              <a:buFont typeface="Arial" panose="020B0604020202020204" pitchFamily="34" charset="0"/>
              <a:buChar char="●"/>
              <a:defRPr kumimoji="0" lang="zh-CN" altLang="en-US" sz="2400" b="1" i="0" u="none" strike="noStrike" kern="1200" cap="none" spc="150" normalizeH="0" baseline="0" noProof="1" dirty="0">
                <a:ln>
                  <a:noFill/>
                  <a:prstDash val="sysDot"/>
                </a:ln>
                <a:solidFill>
                  <a:schemeClr val="tx1">
                    <a:lumMod val="75000"/>
                    <a:lumOff val="25000"/>
                  </a:schemeClr>
                </a:solidFill>
                <a:uFillTx/>
                <a:latin typeface="Calibri" panose="020F0502020204030204" charset="0"/>
                <a:ea typeface="+mn-ea"/>
                <a:cs typeface="仿宋" panose="02010609060101010101"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2000" b="1" i="0" u="none" strike="noStrike" cap="none" spc="150" normalizeH="0" baseline="0">
                <a:ln>
                  <a:noFill/>
                  <a:prstDash val="sysDot"/>
                </a:ln>
                <a:solidFill>
                  <a:schemeClr val="tx1">
                    <a:lumMod val="50000"/>
                    <a:lumOff val="50000"/>
                  </a:schemeClr>
                </a:solidFill>
                <a:uFillTx/>
                <a:latin typeface="Calibri" panose="020F0502020204030204" charset="0"/>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2000" b="1" i="0" u="none" strike="noStrike" cap="none" spc="150" normalizeH="0" baseline="0">
                <a:ln>
                  <a:noFill/>
                  <a:prstDash val="sysDot"/>
                </a:ln>
                <a:solidFill>
                  <a:schemeClr val="tx1">
                    <a:lumMod val="50000"/>
                    <a:lumOff val="50000"/>
                  </a:schemeClr>
                </a:solidFill>
                <a:uFillTx/>
                <a:latin typeface="Calibri" panose="020F0502020204030204" charset="0"/>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800" b="1" i="0" u="none" strike="noStrike" cap="none" spc="150" normalizeH="0" baseline="0">
                <a:ln>
                  <a:noFill/>
                  <a:prstDash val="sysDot"/>
                </a:ln>
                <a:solidFill>
                  <a:schemeClr val="tx1">
                    <a:lumMod val="50000"/>
                    <a:lumOff val="50000"/>
                  </a:schemeClr>
                </a:solidFill>
                <a:uFillTx/>
                <a:latin typeface="Calibri" panose="020F0502020204030204" charset="0"/>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800" b="1" i="0" u="none" strike="noStrike" cap="none" spc="150" normalizeH="0" baseline="0">
                <a:ln>
                  <a:noFill/>
                  <a:prstDash val="sysDot"/>
                </a:ln>
                <a:solidFill>
                  <a:schemeClr val="tx1">
                    <a:lumMod val="50000"/>
                    <a:lumOff val="50000"/>
                  </a:schemeClr>
                </a:solidFill>
                <a:uFillTx/>
                <a:latin typeface="Calibri" panose="020F0502020204030204" charset="0"/>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pPr>
            <a:r>
              <a:rPr>
                <a:sym typeface="+mn-ea"/>
              </a:rPr>
              <a:t>单击此处编辑母版文本样式</a:t>
            </a:r>
            <a:endParaRPr>
              <a:sym typeface="+mn-ea"/>
            </a:endParaRPr>
          </a:p>
          <a:p>
            <a:pPr lvl="1">
              <a:spcBef>
                <a:spcPts val="1200"/>
              </a:spcBef>
              <a:spcAft>
                <a:spcPts val="0"/>
              </a:spcAft>
            </a:pPr>
            <a:r>
              <a:rPr>
                <a:sym typeface="+mn-ea"/>
              </a:rPr>
              <a:t>第二级</a:t>
            </a:r>
            <a:endParaRPr>
              <a:sym typeface="+mn-ea"/>
            </a:endParaRPr>
          </a:p>
          <a:p>
            <a:pPr lvl="2">
              <a:spcBef>
                <a:spcPts val="1200"/>
              </a:spcBef>
              <a:spcAft>
                <a:spcPts val="0"/>
              </a:spcAft>
            </a:pPr>
            <a:r>
              <a:rPr>
                <a:sym typeface="+mn-ea"/>
              </a:rPr>
              <a:t>第三级</a:t>
            </a:r>
            <a:endParaRPr>
              <a:sym typeface="+mn-ea"/>
            </a:endParaRPr>
          </a:p>
          <a:p>
            <a:pPr lvl="3">
              <a:spcBef>
                <a:spcPts val="1200"/>
              </a:spcBef>
              <a:spcAft>
                <a:spcPts val="0"/>
              </a:spcAft>
            </a:pPr>
            <a:r>
              <a:rPr>
                <a:sym typeface="+mn-ea"/>
              </a:rPr>
              <a:t>第四级</a:t>
            </a:r>
            <a:endParaRPr>
              <a:sym typeface="+mn-ea"/>
            </a:endParaRPr>
          </a:p>
          <a:p>
            <a:pPr lvl="4">
              <a:spcBef>
                <a:spcPts val="1200"/>
              </a:spcBef>
              <a:spcAft>
                <a:spcPts val="0"/>
              </a:spcAft>
            </a:pPr>
            <a:r>
              <a:rPr>
                <a:sym typeface="+mn-ea"/>
              </a:rPr>
              <a:t>第五级</a:t>
            </a:r>
            <a:endParaRPr>
              <a:sym typeface="+mn-ea"/>
            </a:endParaRPr>
          </a:p>
        </p:txBody>
      </p:sp>
      <p:sp>
        <p:nvSpPr>
          <p:cNvPr id="14" name="任意多边形 13"/>
          <p:cNvSpPr/>
          <p:nvPr userDrawn="1">
            <p:custDataLst>
              <p:tags r:id="rId3"/>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7" name="标题"/>
          <p:cNvSpPr>
            <a:spLocks noGrp="1"/>
          </p:cNvSpPr>
          <p:nvPr>
            <p:ph type="title" idx="1"/>
            <p:custDataLst>
              <p:tags r:id="rId4"/>
            </p:custDataLst>
          </p:nvPr>
        </p:nvSpPr>
        <p:spPr>
          <a:xfrm>
            <a:off x="695960" y="360000"/>
            <a:ext cx="10800080" cy="720000"/>
          </a:xfrm>
          <a:prstGeom prst="rect">
            <a:avLst/>
          </a:prstGeom>
          <a:noFill/>
        </p:spPr>
        <p:txBody>
          <a:bodyPr vert="horz"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zh-CN" altLang="en-US" sz="3600" b="1" i="0" u="none" strike="noStrike" kern="1200" cap="none" spc="300" normalizeH="0" baseline="0" noProof="1" dirty="0" smtClean="0">
                <a:ln>
                  <a:noFill/>
                  <a:prstDash val="sysDot"/>
                </a:ln>
                <a:solidFill>
                  <a:schemeClr val="tx1">
                    <a:lumMod val="85000"/>
                    <a:lumOff val="15000"/>
                  </a:schemeClr>
                </a:solidFill>
                <a:uFillTx/>
                <a:latin typeface="Calibri" panose="020F0502020204030204" charset="0"/>
                <a:ea typeface="+mj-lt"/>
                <a:cs typeface="仿宋" panose="02010609060101010101" charset="-122"/>
                <a:sym typeface="+mn-ea"/>
              </a:defRPr>
            </a:lvl1pPr>
          </a:lstStyle>
          <a:p>
            <a:pPr lvl="0"/>
            <a:r>
              <a:rPr>
                <a:sym typeface="+mn-ea"/>
              </a:rPr>
              <a:t>单击此处编辑母版标题样式</a:t>
            </a:r>
            <a:endParaRPr>
              <a:sym typeface="+mn-ea"/>
            </a:endParaRPr>
          </a:p>
        </p:txBody>
      </p:sp>
      <p:sp>
        <p:nvSpPr>
          <p:cNvPr id="4" name="日期占位符 3"/>
          <p:cNvSpPr>
            <a:spLocks noGrp="1"/>
          </p:cNvSpPr>
          <p:nvPr>
            <p:ph type="dt" sz="half" idx="10"/>
            <p:custDataLst>
              <p:tags r:id="rId5"/>
            </p:custDataLst>
          </p:nvPr>
        </p:nvSpPr>
        <p:spPr>
          <a:xfrm>
            <a:off x="694055" y="6314440"/>
            <a:ext cx="2618105" cy="31686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7"/>
            </p:custDataLst>
          </p:nvPr>
        </p:nvSpPr>
        <p:spPr>
          <a:xfrm>
            <a:off x="8877300" y="6314440"/>
            <a:ext cx="2618740" cy="316865"/>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60" name="直接连接符 59"/>
          <p:cNvCxnSpPr/>
          <p:nvPr>
            <p:custDataLst>
              <p:tags r:id="rId2"/>
            </p:custDataLst>
          </p:nvPr>
        </p:nvCxnSpPr>
        <p:spPr>
          <a:xfrm>
            <a:off x="3509010" y="1475105"/>
            <a:ext cx="0" cy="4572000"/>
          </a:xfrm>
          <a:prstGeom prst="line">
            <a:avLst/>
          </a:prstGeom>
          <a:ln>
            <a:solidFill>
              <a:schemeClr val="bg2">
                <a:lumMod val="50000"/>
                <a:alpha val="2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任意多边形 7"/>
          <p:cNvSpPr/>
          <p:nvPr>
            <p:custDataLst>
              <p:tags r:id="rId3"/>
            </p:custDataLst>
          </p:nvPr>
        </p:nvSpPr>
        <p:spPr>
          <a:xfrm>
            <a:off x="-18415" y="0"/>
            <a:ext cx="2251075" cy="871855"/>
          </a:xfrm>
          <a:custGeom>
            <a:avLst/>
            <a:gdLst/>
            <a:ahLst/>
            <a:cxnLst>
              <a:cxn ang="3">
                <a:pos x="hc" y="t"/>
              </a:cxn>
              <a:cxn ang="cd2">
                <a:pos x="l" y="vc"/>
              </a:cxn>
              <a:cxn ang="cd4">
                <a:pos x="hc" y="b"/>
              </a:cxn>
              <a:cxn ang="0">
                <a:pos x="r" y="vc"/>
              </a:cxn>
            </a:cxnLst>
            <a:rect l="l" t="t" r="r" b="b"/>
            <a:pathLst>
              <a:path w="3545" h="1373">
                <a:moveTo>
                  <a:pt x="0" y="0"/>
                </a:moveTo>
                <a:lnTo>
                  <a:pt x="3545" y="0"/>
                </a:lnTo>
                <a:lnTo>
                  <a:pt x="3545" y="1023"/>
                </a:lnTo>
                <a:cubicBezTo>
                  <a:pt x="3545" y="1217"/>
                  <a:pt x="3389" y="1373"/>
                  <a:pt x="3195" y="1373"/>
                </a:cubicBezTo>
                <a:lnTo>
                  <a:pt x="9" y="1373"/>
                </a:lnTo>
                <a:lnTo>
                  <a:pt x="0" y="13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6" name="标题"/>
          <p:cNvSpPr txBox="1">
            <a:spLocks noGrp="1"/>
          </p:cNvSpPr>
          <p:nvPr>
            <p:ph type="title" idx="1" hasCustomPrompt="1"/>
            <p:custDataLst>
              <p:tags r:id="rId4"/>
            </p:custDataLst>
          </p:nvPr>
        </p:nvSpPr>
        <p:spPr>
          <a:xfrm>
            <a:off x="1166495" y="1793240"/>
            <a:ext cx="1375410" cy="3604895"/>
          </a:xfrm>
          <a:prstGeom prst="rect">
            <a:avLst/>
          </a:prstGeom>
          <a:noFill/>
        </p:spPr>
        <p:txBody>
          <a:bodyPr vert="eaVert" wrap="square" lIns="91440" tIns="45720" rIns="91440" bIns="45720" rtlCol="0" anchor="ctr" anchorCtr="0">
            <a:normAutofit/>
          </a:bodyPr>
          <a:lstStyle>
            <a:lvl1pPr marL="0" marR="0" lvl="0" algn="ctr" defTabSz="914400" rtl="0" eaLnBrk="1" fontAlgn="auto" latinLnBrk="0" hangingPunct="1">
              <a:lnSpc>
                <a:spcPct val="100000"/>
              </a:lnSpc>
              <a:buClrTx/>
              <a:buSzTx/>
              <a:buFontTx/>
              <a:buNone/>
              <a:defRPr kumimoji="0" lang="zh-CN" altLang="en-US" sz="6000" b="0" i="0" u="none" strike="noStrike" kern="1200" cap="none" spc="0" normalizeH="0" baseline="0" noProof="1">
                <a:solidFill>
                  <a:schemeClr val="tx1">
                    <a:lumMod val="85000"/>
                    <a:lumOff val="15000"/>
                  </a:schemeClr>
                </a:solidFill>
                <a:latin typeface="+mj-ea"/>
                <a:ea typeface="+mj-ea"/>
                <a:cs typeface="仿宋" panose="02010609060101010101" charset="-122"/>
                <a:sym typeface="+mn-ea"/>
              </a:defRPr>
            </a:lvl1pPr>
          </a:lstStyle>
          <a:p>
            <a:pPr lvl="0" algn="l">
              <a:buClrTx/>
              <a:buSzTx/>
              <a:buFontTx/>
            </a:pPr>
            <a:r>
              <a:rPr dirty="0">
                <a:sym typeface="+mn-ea"/>
              </a:rPr>
              <a:t>标题</a:t>
            </a:r>
            <a:endParaRPr dirty="0">
              <a:sym typeface="+mn-ea"/>
            </a:endParaRPr>
          </a:p>
        </p:txBody>
      </p:sp>
      <p:sp>
        <p:nvSpPr>
          <p:cNvPr id="3" name="日期占位符 2"/>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2" name="椭圆 11"/>
          <p:cNvSpPr/>
          <p:nvPr>
            <p:custDataLst>
              <p:tags r:id="rId2"/>
            </p:custDataLst>
          </p:nvPr>
        </p:nvSpPr>
        <p:spPr>
          <a:xfrm rot="16200000">
            <a:off x="977900" y="1336040"/>
            <a:ext cx="4351020" cy="4351020"/>
          </a:xfrm>
          <a:prstGeom prst="ellipse">
            <a:avLst/>
          </a:prstGeom>
          <a:solidFill>
            <a:schemeClr val="bg2"/>
          </a:solidFill>
          <a:ln>
            <a:noFill/>
          </a:ln>
          <a:effectLst>
            <a:outerShdw blurRad="495300" dist="38100" dir="2700000" algn="tl" rotWithShape="0">
              <a:schemeClr val="accent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仿宋" panose="02010609060101010101" charset="-122"/>
            </a:endParaRPr>
          </a:p>
        </p:txBody>
      </p:sp>
      <p:sp>
        <p:nvSpPr>
          <p:cNvPr id="11" name="椭圆 10"/>
          <p:cNvSpPr/>
          <p:nvPr>
            <p:custDataLst>
              <p:tags r:id="rId3"/>
            </p:custDataLst>
          </p:nvPr>
        </p:nvSpPr>
        <p:spPr>
          <a:xfrm rot="16200000">
            <a:off x="1828800" y="2186940"/>
            <a:ext cx="2649220" cy="2649220"/>
          </a:xfrm>
          <a:prstGeom prst="ellipse">
            <a:avLst/>
          </a:prstGeom>
          <a:solidFill>
            <a:schemeClr val="bg2"/>
          </a:solidFill>
          <a:ln>
            <a:noFill/>
          </a:ln>
          <a:effectLst>
            <a:outerShdw blurRad="495300" dist="38100" dir="2700000" algn="tl" rotWithShape="0">
              <a:schemeClr val="accent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lt1"/>
              </a:solidFill>
              <a:cs typeface="仿宋" panose="02010609060101010101" charset="-122"/>
            </a:endParaRPr>
          </a:p>
        </p:txBody>
      </p:sp>
      <p:sp>
        <p:nvSpPr>
          <p:cNvPr id="9" name="弧形 8"/>
          <p:cNvSpPr/>
          <p:nvPr>
            <p:custDataLst>
              <p:tags r:id="rId4"/>
            </p:custDataLst>
          </p:nvPr>
        </p:nvSpPr>
        <p:spPr>
          <a:xfrm>
            <a:off x="301625" y="659765"/>
            <a:ext cx="5703570" cy="5703570"/>
          </a:xfrm>
          <a:prstGeom prst="arc">
            <a:avLst>
              <a:gd name="adj1" fmla="val 16200000"/>
              <a:gd name="adj2" fmla="val 5319923"/>
            </a:avLst>
          </a:prstGeom>
          <a:ln>
            <a:solidFill>
              <a:schemeClr val="bg2">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仿宋" panose="02010609060101010101" charset="-122"/>
            </a:endParaRPr>
          </a:p>
        </p:txBody>
      </p:sp>
      <p:sp>
        <p:nvSpPr>
          <p:cNvPr id="10" name="圆角矩形 9"/>
          <p:cNvSpPr/>
          <p:nvPr>
            <p:custDataLst>
              <p:tags r:id="rId5"/>
            </p:custDataLst>
          </p:nvPr>
        </p:nvSpPr>
        <p:spPr>
          <a:xfrm rot="10800000">
            <a:off x="6876415" y="3851910"/>
            <a:ext cx="2408555" cy="1593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cs typeface="仿宋" panose="02010609060101010101" charset="-122"/>
            </a:endParaRPr>
          </a:p>
        </p:txBody>
      </p:sp>
      <p:sp>
        <p:nvSpPr>
          <p:cNvPr id="14" name="任意多边形 13"/>
          <p:cNvSpPr/>
          <p:nvPr>
            <p:custDataLst>
              <p:tags r:id="rId6"/>
            </p:custDataLst>
          </p:nvPr>
        </p:nvSpPr>
        <p:spPr>
          <a:xfrm flipV="1">
            <a:off x="8945880" y="0"/>
            <a:ext cx="3246120" cy="860425"/>
          </a:xfrm>
          <a:custGeom>
            <a:avLst/>
            <a:gdLst/>
            <a:ahLst/>
            <a:cxnLst>
              <a:cxn ang="3">
                <a:pos x="hc" y="t"/>
              </a:cxn>
              <a:cxn ang="cd2">
                <a:pos x="l" y="vc"/>
              </a:cxn>
              <a:cxn ang="cd4">
                <a:pos x="hc" y="b"/>
              </a:cxn>
              <a:cxn ang="0">
                <a:pos x="r" y="vc"/>
              </a:cxn>
            </a:cxnLst>
            <a:rect l="l" t="t" r="r" b="b"/>
            <a:pathLst>
              <a:path w="5112" h="1355">
                <a:moveTo>
                  <a:pt x="301" y="0"/>
                </a:moveTo>
                <a:lnTo>
                  <a:pt x="5112" y="0"/>
                </a:lnTo>
                <a:lnTo>
                  <a:pt x="5112" y="1355"/>
                </a:lnTo>
                <a:lnTo>
                  <a:pt x="0" y="1355"/>
                </a:lnTo>
                <a:lnTo>
                  <a:pt x="0" y="301"/>
                </a:lnTo>
                <a:cubicBezTo>
                  <a:pt x="0" y="135"/>
                  <a:pt x="135" y="0"/>
                  <a:pt x="30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8" name="节编号"/>
          <p:cNvSpPr txBox="1">
            <a:spLocks noGrp="1"/>
          </p:cNvSpPr>
          <p:nvPr>
            <p:ph type="body" idx="2" hasCustomPrompt="1"/>
            <p:custDataLst>
              <p:tags r:id="rId7"/>
            </p:custDataLst>
          </p:nvPr>
        </p:nvSpPr>
        <p:spPr>
          <a:xfrm>
            <a:off x="1828800" y="3004185"/>
            <a:ext cx="2649220" cy="1208405"/>
          </a:xfrm>
          <a:prstGeom prst="rect">
            <a:avLst/>
          </a:prstGeom>
          <a:noFill/>
        </p:spPr>
        <p:txBody>
          <a:bodyPr wrap="square" lIns="91440" tIns="45720" rIns="91440" bIns="45720" rtlCol="0" anchor="t" anchorCtr="0">
            <a:normAutofit/>
          </a:bodyPr>
          <a:lstStyle>
            <a:lvl1pPr marL="0" marR="0" lvl="0" algn="ctr" defTabSz="914400" rtl="0" eaLnBrk="1" fontAlgn="auto" latinLnBrk="0" hangingPunct="1">
              <a:lnSpc>
                <a:spcPct val="100000"/>
              </a:lnSpc>
              <a:buClrTx/>
              <a:buSzTx/>
              <a:buFontTx/>
              <a:buNone/>
              <a:defRPr kumimoji="0" lang="en-US" altLang="zh-CN" sz="6000" b="0" i="0" u="none" strike="noStrike" kern="1200" cap="none" spc="200" normalizeH="0" baseline="0" noProof="1">
                <a:solidFill>
                  <a:schemeClr val="tx1">
                    <a:lumMod val="85000"/>
                    <a:lumOff val="15000"/>
                  </a:schemeClr>
                </a:solidFill>
                <a:uFillTx/>
                <a:latin typeface="仿宋" panose="02010609060101010101" charset="-122"/>
                <a:ea typeface="仿宋" panose="02010609060101010101" charset="-122"/>
                <a:cs typeface="仿宋" panose="02010609060101010101" charset="-122"/>
                <a:sym typeface="+mn-ea"/>
              </a:defRPr>
            </a:lvl1pPr>
          </a:lstStyle>
          <a:p>
            <a:pPr lvl="0" algn="ctr">
              <a:buClrTx/>
              <a:buSzTx/>
              <a:buFontTx/>
            </a:pPr>
            <a:r>
              <a:rPr>
                <a:sym typeface="+mn-ea"/>
              </a:rPr>
              <a:t>节编号</a:t>
            </a:r>
            <a:endParaRPr>
              <a:sym typeface="+mn-ea"/>
            </a:endParaRPr>
          </a:p>
        </p:txBody>
      </p:sp>
      <p:sp>
        <p:nvSpPr>
          <p:cNvPr id="7" name="标题"/>
          <p:cNvSpPr txBox="1">
            <a:spLocks noGrp="1"/>
          </p:cNvSpPr>
          <p:nvPr>
            <p:ph type="title" idx="1" hasCustomPrompt="1"/>
            <p:custDataLst>
              <p:tags r:id="rId8"/>
            </p:custDataLst>
          </p:nvPr>
        </p:nvSpPr>
        <p:spPr>
          <a:xfrm>
            <a:off x="6732905" y="2092325"/>
            <a:ext cx="5005070" cy="1684020"/>
          </a:xfrm>
          <a:prstGeom prst="rect">
            <a:avLst/>
          </a:prstGeom>
          <a:noFill/>
        </p:spPr>
        <p:txBody>
          <a:bodyPr wrap="square" lIns="91440" tIns="45720" rIns="91440" bIns="45720" rtlCol="0" anchor="b" anchorCtr="0">
            <a:normAutofit/>
          </a:bodyPr>
          <a:lstStyle>
            <a:lvl1pPr marL="0" marR="0" lvl="0" algn="l" defTabSz="914400" rtl="0" eaLnBrk="1" fontAlgn="auto" latinLnBrk="0" hangingPunct="1">
              <a:lnSpc>
                <a:spcPct val="100000"/>
              </a:lnSpc>
              <a:buClrTx/>
              <a:buSzTx/>
              <a:buFontTx/>
              <a:buNone/>
              <a:defRPr kumimoji="0" lang="zh-CN" altLang="en-US" sz="4800" b="0" i="0" u="none" strike="noStrike" kern="1200" cap="none" spc="200" normalizeH="0" baseline="0" noProof="1">
                <a:solidFill>
                  <a:schemeClr val="tx1">
                    <a:lumMod val="85000"/>
                    <a:lumOff val="15000"/>
                  </a:schemeClr>
                </a:solidFill>
                <a:uFillTx/>
                <a:latin typeface="+mj-ea"/>
                <a:ea typeface="+mj-ea"/>
                <a:cs typeface="仿宋" panose="02010609060101010101" charset="-122"/>
                <a:sym typeface="+mn-ea"/>
              </a:defRPr>
            </a:lvl1pPr>
          </a:lstStyle>
          <a:p>
            <a:pPr lvl="0" algn="l">
              <a:buClrTx/>
              <a:buSzTx/>
              <a:buFontTx/>
            </a:pPr>
            <a:r>
              <a:rPr>
                <a:sym typeface="+mn-ea"/>
              </a:rPr>
              <a:t>单击编辑标题</a:t>
            </a:r>
            <a:endParaRPr>
              <a:sym typeface="+mn-ea"/>
            </a:endParaRPr>
          </a:p>
        </p:txBody>
      </p:sp>
      <p:sp>
        <p:nvSpPr>
          <p:cNvPr id="4" name="日期占位符 3"/>
          <p:cNvSpPr>
            <a:spLocks noGrp="1"/>
          </p:cNvSpPr>
          <p:nvPr>
            <p:ph type="dt" sz="half" idx="10"/>
            <p:custDataLst>
              <p:tags r:id="rId9"/>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1"/>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sp>
        <p:nvSpPr>
          <p:cNvPr id="10" name="正文"/>
          <p:cNvSpPr txBox="1">
            <a:spLocks noGrp="1"/>
          </p:cNvSpPr>
          <p:nvPr>
            <p:ph idx="4"/>
            <p:custDataLst>
              <p:tags r:id="rId2"/>
            </p:custDataLst>
          </p:nvPr>
        </p:nvSpPr>
        <p:spPr>
          <a:xfrm>
            <a:off x="6400800" y="1245235"/>
            <a:ext cx="5095240" cy="4930775"/>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仿宋" panose="02010609060101010101"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9" name="正文"/>
          <p:cNvSpPr txBox="1">
            <a:spLocks noGrp="1"/>
          </p:cNvSpPr>
          <p:nvPr>
            <p:ph idx="3"/>
            <p:custDataLst>
              <p:tags r:id="rId3"/>
            </p:custDataLst>
          </p:nvPr>
        </p:nvSpPr>
        <p:spPr>
          <a:xfrm>
            <a:off x="695960" y="1245235"/>
            <a:ext cx="5088890" cy="493077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仿宋" panose="02010609060101010101"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800"/>
              </a:spcBef>
              <a:spcAft>
                <a:spcPts val="0"/>
              </a:spcAft>
            </a:pPr>
            <a:r>
              <a:rPr>
                <a:sym typeface="+mn-ea"/>
              </a:rPr>
              <a:t>单击此处编辑母版文本样式</a:t>
            </a:r>
            <a:endParaRPr>
              <a:sym typeface="+mn-ea"/>
            </a:endParaRPr>
          </a:p>
          <a:p>
            <a:pPr lvl="1">
              <a:spcBef>
                <a:spcPts val="1800"/>
              </a:spcBef>
              <a:spcAft>
                <a:spcPts val="0"/>
              </a:spcAft>
            </a:pPr>
            <a:r>
              <a:rPr>
                <a:sym typeface="+mn-ea"/>
              </a:rPr>
              <a:t>第二级</a:t>
            </a:r>
            <a:endParaRPr>
              <a:sym typeface="+mn-ea"/>
            </a:endParaRPr>
          </a:p>
          <a:p>
            <a:pPr lvl="2">
              <a:spcBef>
                <a:spcPts val="1800"/>
              </a:spcBef>
              <a:spcAft>
                <a:spcPts val="0"/>
              </a:spcAft>
            </a:pPr>
            <a:r>
              <a:rPr>
                <a:sym typeface="+mn-ea"/>
              </a:rPr>
              <a:t>第三级</a:t>
            </a:r>
            <a:endParaRPr>
              <a:sym typeface="+mn-ea"/>
            </a:endParaRPr>
          </a:p>
          <a:p>
            <a:pPr lvl="3">
              <a:spcBef>
                <a:spcPts val="1800"/>
              </a:spcBef>
              <a:spcAft>
                <a:spcPts val="0"/>
              </a:spcAft>
            </a:pPr>
            <a:r>
              <a:rPr>
                <a:sym typeface="+mn-ea"/>
              </a:rPr>
              <a:t>第四级</a:t>
            </a:r>
            <a:endParaRPr>
              <a:sym typeface="+mn-ea"/>
            </a:endParaRPr>
          </a:p>
          <a:p>
            <a:pPr lvl="4">
              <a:spcBef>
                <a:spcPts val="1800"/>
              </a:spcBef>
              <a:spcAft>
                <a:spcPts val="0"/>
              </a:spcAft>
            </a:pPr>
            <a:r>
              <a:rPr>
                <a:sym typeface="+mn-ea"/>
              </a:rPr>
              <a:t>第五级</a:t>
            </a:r>
            <a:endParaRPr>
              <a:sym typeface="+mn-ea"/>
            </a:endParaRPr>
          </a:p>
        </p:txBody>
      </p:sp>
      <p:sp>
        <p:nvSpPr>
          <p:cNvPr id="14" name="任意多边形 13"/>
          <p:cNvSpPr/>
          <p:nvPr userDrawn="1">
            <p:custDataLst>
              <p:tags r:id="rId4"/>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8" name="标题"/>
          <p:cNvSpPr>
            <a:spLocks noGrp="1"/>
          </p:cNvSpPr>
          <p:nvPr>
            <p:ph type="title" idx="1"/>
            <p:custDataLst>
              <p:tags r:id="rId5"/>
            </p:custDataLst>
          </p:nvPr>
        </p:nvSpPr>
        <p:spPr>
          <a:xfrm>
            <a:off x="695960" y="360000"/>
            <a:ext cx="10800080" cy="720000"/>
          </a:xfrm>
          <a:prstGeom prst="rect">
            <a:avLst/>
          </a:prstGeom>
          <a:noFill/>
        </p:spPr>
        <p:txBody>
          <a:bodyPr vert="horz"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300" normalizeH="0" baseline="0" noProof="1" dirty="0" smtClean="0">
                <a:ln>
                  <a:noFill/>
                  <a:prstDash val="sysDot"/>
                </a:ln>
                <a:solidFill>
                  <a:schemeClr val="tx1">
                    <a:lumMod val="85000"/>
                    <a:lumOff val="15000"/>
                  </a:schemeClr>
                </a:solidFill>
                <a:uFillTx/>
                <a:latin typeface="+mj-lt"/>
                <a:ea typeface="+mj-lt"/>
                <a:cs typeface="仿宋" panose="02010609060101010101" charset="-122"/>
              </a:defRPr>
            </a:lvl1pPr>
          </a:lstStyle>
          <a:p>
            <a:pPr lvl="0"/>
            <a:r>
              <a:rPr>
                <a:sym typeface="+mn-ea"/>
              </a:rPr>
              <a:t>单击此处编辑母版标题样式</a:t>
            </a:r>
            <a:endParaRPr>
              <a:sym typeface="+mn-ea"/>
            </a:endParaRPr>
          </a:p>
        </p:txBody>
      </p:sp>
      <p:sp>
        <p:nvSpPr>
          <p:cNvPr id="5" name="日期占位符 4"/>
          <p:cNvSpPr>
            <a:spLocks noGrp="1"/>
          </p:cNvSpPr>
          <p:nvPr>
            <p:ph type="dt" sz="half" idx="10"/>
            <p:custDataLst>
              <p:tags r:id="rId6"/>
            </p:custDataLst>
          </p:nvPr>
        </p:nvSpPr>
        <p:spPr>
          <a:xfrm>
            <a:off x="694055" y="6314440"/>
            <a:ext cx="2618105" cy="316865"/>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8"/>
            </p:custDataLst>
          </p:nvPr>
        </p:nvSpPr>
        <p:spPr>
          <a:xfrm>
            <a:off x="8877300" y="6314440"/>
            <a:ext cx="2618740" cy="316865"/>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sp>
        <p:nvSpPr>
          <p:cNvPr id="15" name="正文"/>
          <p:cNvSpPr txBox="1">
            <a:spLocks noGrp="1"/>
          </p:cNvSpPr>
          <p:nvPr>
            <p:ph idx="6"/>
            <p:custDataLst>
              <p:tags r:id="rId2"/>
            </p:custDataLst>
          </p:nvPr>
        </p:nvSpPr>
        <p:spPr>
          <a:xfrm>
            <a:off x="6235065" y="1671955"/>
            <a:ext cx="5260975" cy="4504690"/>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仿宋" panose="02010609060101010101"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4" name="标题"/>
          <p:cNvSpPr txBox="1">
            <a:spLocks noGrp="1"/>
          </p:cNvSpPr>
          <p:nvPr>
            <p:ph type="title" idx="5"/>
            <p:custDataLst>
              <p:tags r:id="rId3"/>
            </p:custDataLst>
          </p:nvPr>
        </p:nvSpPr>
        <p:spPr>
          <a:xfrm>
            <a:off x="6235065" y="1247140"/>
            <a:ext cx="5260975" cy="40005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仿宋" panose="02010609060101010101" charset="-122"/>
              </a:defRPr>
            </a:lvl1pPr>
          </a:lstStyle>
          <a:p>
            <a:pPr lvl="0"/>
            <a:r>
              <a:rPr>
                <a:sym typeface="+mn-ea"/>
              </a:rPr>
              <a:t>单击此处编辑母版标题样式</a:t>
            </a:r>
            <a:endParaRPr>
              <a:sym typeface="+mn-ea"/>
            </a:endParaRPr>
          </a:p>
        </p:txBody>
      </p:sp>
      <p:sp>
        <p:nvSpPr>
          <p:cNvPr id="13" name="正文"/>
          <p:cNvSpPr txBox="1">
            <a:spLocks noGrp="1"/>
          </p:cNvSpPr>
          <p:nvPr>
            <p:ph idx="4"/>
            <p:custDataLst>
              <p:tags r:id="rId4"/>
            </p:custDataLst>
          </p:nvPr>
        </p:nvSpPr>
        <p:spPr>
          <a:xfrm>
            <a:off x="695325" y="1671955"/>
            <a:ext cx="5255260" cy="4504690"/>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仿宋" panose="02010609060101010101"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2" name="标题"/>
          <p:cNvSpPr txBox="1">
            <a:spLocks noGrp="1"/>
          </p:cNvSpPr>
          <p:nvPr>
            <p:ph type="title" idx="3"/>
            <p:custDataLst>
              <p:tags r:id="rId5"/>
            </p:custDataLst>
          </p:nvPr>
        </p:nvSpPr>
        <p:spPr>
          <a:xfrm>
            <a:off x="695325" y="1247140"/>
            <a:ext cx="5255260" cy="40005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a:solidFill>
                  <a:schemeClr val="tx1">
                    <a:lumMod val="85000"/>
                    <a:lumOff val="15000"/>
                  </a:schemeClr>
                </a:solidFill>
                <a:latin typeface="+mj-ea"/>
                <a:ea typeface="+mj-ea"/>
                <a:cs typeface="仿宋" panose="02010609060101010101" charset="-122"/>
              </a:defRPr>
            </a:lvl1pPr>
          </a:lstStyle>
          <a:p>
            <a:pPr lvl="0"/>
            <a:r>
              <a:rPr>
                <a:sym typeface="+mn-ea"/>
              </a:rPr>
              <a:t>单击此处编辑母版标题样式</a:t>
            </a:r>
            <a:endParaRPr>
              <a:sym typeface="+mn-ea"/>
            </a:endParaRPr>
          </a:p>
        </p:txBody>
      </p:sp>
      <p:sp>
        <p:nvSpPr>
          <p:cNvPr id="11" name="任意多边形 10"/>
          <p:cNvSpPr/>
          <p:nvPr userDrawn="1">
            <p:custDataLst>
              <p:tags r:id="rId6"/>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10" name="标题"/>
          <p:cNvSpPr txBox="1">
            <a:spLocks noGrp="1"/>
          </p:cNvSpPr>
          <p:nvPr>
            <p:ph type="title" idx="1"/>
            <p:custDataLst>
              <p:tags r:id="rId7"/>
            </p:custDataLst>
          </p:nvPr>
        </p:nvSpPr>
        <p:spPr>
          <a:xfrm>
            <a:off x="695960" y="360000"/>
            <a:ext cx="10800080" cy="720000"/>
          </a:xfrm>
          <a:prstGeom prst="rect">
            <a:avLst/>
          </a:prstGeom>
          <a:noFill/>
        </p:spPr>
        <p:txBody>
          <a:bodyPr wrap="square" rtlCol="0" anchor="b" anchorCtr="0">
            <a:normAutofit/>
          </a:bodyPr>
          <a:lstStyle>
            <a:lvl1pPr marL="0" marR="0" lvl="0" algn="l" defTabSz="914400" rtl="0" eaLnBrk="1" fontAlgn="auto" latinLnBrk="0" hangingPunct="1">
              <a:lnSpc>
                <a:spcPct val="100000"/>
              </a:lnSpc>
              <a:buClrTx/>
              <a:buSzTx/>
              <a:buFontTx/>
              <a:buNone/>
              <a:defRPr kumimoji="0" lang="zh-CN" altLang="en-US" sz="3200" b="0" i="0" u="none" strike="noStrike" kern="1200" cap="none" spc="300" normalizeH="0" baseline="0" noProof="1" dirty="0">
                <a:ln>
                  <a:noFill/>
                  <a:prstDash val="sysDot"/>
                </a:ln>
                <a:solidFill>
                  <a:schemeClr val="tx1">
                    <a:lumMod val="85000"/>
                    <a:lumOff val="15000"/>
                  </a:schemeClr>
                </a:solidFill>
                <a:latin typeface="+mj-lt"/>
                <a:ea typeface="+mj-lt"/>
                <a:cs typeface="仿宋" panose="02010609060101010101" charset="-122"/>
                <a:sym typeface="+mn-ea"/>
              </a:defRPr>
            </a:lvl1pPr>
          </a:lstStyle>
          <a:p>
            <a:pPr lvl="0" algn="l">
              <a:buClrTx/>
              <a:buSzTx/>
              <a:buFontTx/>
            </a:pPr>
            <a:r>
              <a:rPr>
                <a:sym typeface="+mn-ea"/>
              </a:rPr>
              <a:t>单击此处编辑母版标题样式</a:t>
            </a:r>
            <a:endParaRPr>
              <a:sym typeface="+mn-ea"/>
            </a:endParaRPr>
          </a:p>
        </p:txBody>
      </p:sp>
      <p:sp>
        <p:nvSpPr>
          <p:cNvPr id="7" name="日期占位符 6"/>
          <p:cNvSpPr>
            <a:spLocks noGrp="1"/>
          </p:cNvSpPr>
          <p:nvPr>
            <p:ph type="dt" sz="half" idx="10"/>
            <p:custDataLst>
              <p:tags r:id="rId8"/>
            </p:custDataLst>
          </p:nvPr>
        </p:nvSpPr>
        <p:spPr>
          <a:xfrm>
            <a:off x="699135" y="6314440"/>
            <a:ext cx="2613025" cy="316865"/>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9" name="灯片编号占位符 8"/>
          <p:cNvSpPr>
            <a:spLocks noGrp="1"/>
          </p:cNvSpPr>
          <p:nvPr>
            <p:ph type="sldNum" sz="quarter" idx="12"/>
            <p:custDataLst>
              <p:tags r:id="rId10"/>
            </p:custDataLst>
          </p:nvPr>
        </p:nvSpPr>
        <p:spPr>
          <a:xfrm>
            <a:off x="8877300" y="6314440"/>
            <a:ext cx="2618740" cy="316865"/>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7" name="任意多边形 6"/>
          <p:cNvSpPr/>
          <p:nvPr userDrawn="1">
            <p:custDataLst>
              <p:tags r:id="rId2"/>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6" name="标题"/>
          <p:cNvSpPr txBox="1">
            <a:spLocks noGrp="1"/>
          </p:cNvSpPr>
          <p:nvPr>
            <p:ph type="title" idx="1"/>
            <p:custDataLst>
              <p:tags r:id="rId3"/>
            </p:custDataLst>
          </p:nvPr>
        </p:nvSpPr>
        <p:spPr>
          <a:xfrm>
            <a:off x="695960" y="360000"/>
            <a:ext cx="10800080" cy="720000"/>
          </a:xfrm>
          <a:prstGeom prst="rect">
            <a:avLst/>
          </a:prstGeom>
          <a:noFill/>
        </p:spPr>
        <p:txBody>
          <a:bodyPr wrap="square" rtlCol="0" anchor="b" anchorCtr="0">
            <a:normAutofit/>
          </a:bodyPr>
          <a:lstStyle>
            <a:lvl1pPr marL="0" marR="0" lvl="0" algn="l" defTabSz="914400" rtl="0" eaLnBrk="1" fontAlgn="auto" latinLnBrk="0" hangingPunct="1">
              <a:lnSpc>
                <a:spcPct val="100000"/>
              </a:lnSpc>
              <a:buClrTx/>
              <a:buSzTx/>
              <a:buFontTx/>
              <a:buNone/>
              <a:defRPr kumimoji="0" lang="zh-CN" altLang="en-US" sz="3200" b="0" i="0" u="none" strike="noStrike" kern="1200" cap="none" spc="300" normalizeH="0" baseline="0" noProof="1" dirty="0">
                <a:ln>
                  <a:noFill/>
                  <a:prstDash val="sysDot"/>
                </a:ln>
                <a:solidFill>
                  <a:schemeClr val="tx1">
                    <a:lumMod val="85000"/>
                    <a:lumOff val="15000"/>
                  </a:schemeClr>
                </a:solidFill>
                <a:latin typeface="+mj-lt"/>
                <a:ea typeface="+mj-lt"/>
                <a:cs typeface="仿宋" panose="02010609060101010101" charset="-122"/>
                <a:sym typeface="+mn-ea"/>
              </a:defRPr>
            </a:lvl1pPr>
          </a:lstStyle>
          <a:p>
            <a:pPr lvl="0" algn="l">
              <a:buClrTx/>
              <a:buSzTx/>
              <a:buFontTx/>
            </a:pPr>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699135" y="6314440"/>
            <a:ext cx="2613025" cy="31686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877300" y="6314440"/>
            <a:ext cx="2618740" cy="316865"/>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4" name="任意多边形 13"/>
          <p:cNvSpPr/>
          <p:nvPr>
            <p:custDataLst>
              <p:tags r:id="rId2"/>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dirty="0"/>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sp>
        <p:nvSpPr>
          <p:cNvPr id="7" name="正文"/>
          <p:cNvSpPr txBox="1">
            <a:spLocks noGrp="1"/>
          </p:cNvSpPr>
          <p:nvPr>
            <p:ph idx="2"/>
            <p:custDataLst>
              <p:tags r:id="rId2"/>
            </p:custDataLst>
          </p:nvPr>
        </p:nvSpPr>
        <p:spPr>
          <a:xfrm>
            <a:off x="695960" y="360045"/>
            <a:ext cx="10801985" cy="5817870"/>
          </a:xfrm>
          <a:prstGeom prst="rect">
            <a:avLst/>
          </a:prstGeom>
          <a:ln>
            <a:noFill/>
            <a:prstDash val="sysDash"/>
          </a:ln>
        </p:spPr>
        <p:txBody>
          <a:bodyPr vert="horz" lIns="90000" tIns="46800" rIns="90000" bIns="46800" rtlCol="0">
            <a:normAutofit/>
          </a:bodyPr>
          <a:lstStyle>
            <a:defPPr>
              <a:defRPr lang="zh-CN"/>
            </a:defPPr>
            <a:lvl1pPr marL="228600" marR="0" lvl="0" indent="-228600" algn="l" defTabSz="914400" rtl="0" eaLnBrk="1" fontAlgn="auto" latinLnBrk="0" hangingPunct="1">
              <a:lnSpc>
                <a:spcPct val="130000"/>
              </a:lnSpc>
              <a:spcBef>
                <a:spcPts val="1800"/>
              </a:spcBef>
              <a:spcAft>
                <a:spcPts val="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85000"/>
                    <a:lumOff val="15000"/>
                  </a:schemeClr>
                </a:solidFill>
                <a:uFillTx/>
                <a:latin typeface="+mn-ea"/>
                <a:ea typeface="+mn-ea"/>
                <a:cs typeface="仿宋" panose="02010609060101010101" charset="-122"/>
                <a:sym typeface="+mn-ea"/>
              </a:defRPr>
            </a:lvl1pPr>
            <a:lvl2pPr marL="449580" marR="0" lvl="1" indent="-231775"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ln>
                  <a:noFill/>
                  <a:prstDash val="sysDot"/>
                </a:ln>
                <a:solidFill>
                  <a:schemeClr val="tx1">
                    <a:lumMod val="50000"/>
                    <a:lumOff val="50000"/>
                  </a:schemeClr>
                </a:solidFill>
                <a:uFillTx/>
                <a:latin typeface="+mn-ea"/>
                <a:ea typeface="+mn-ea"/>
              </a:defRPr>
            </a:lvl2pPr>
            <a:lvl3pPr marL="719455" marR="0" lvl="2" indent="-276225"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ln>
                  <a:noFill/>
                  <a:prstDash val="sysDot"/>
                </a:ln>
                <a:solidFill>
                  <a:schemeClr val="tx1">
                    <a:lumMod val="50000"/>
                    <a:lumOff val="50000"/>
                  </a:schemeClr>
                </a:solidFill>
                <a:uFillTx/>
                <a:latin typeface="+mn-ea"/>
                <a:ea typeface="+mn-ea"/>
              </a:defRPr>
            </a:lvl3pPr>
            <a:lvl4pPr marL="987425" marR="0" lvl="3" indent="-262255" fontAlgn="auto">
              <a:lnSpc>
                <a:spcPct val="120000"/>
              </a:lnSpc>
              <a:spcBef>
                <a:spcPts val="0"/>
              </a:spcBef>
              <a:spcAft>
                <a:spcPts val="300"/>
              </a:spcAft>
              <a:buFont typeface="Wingdings" panose="05000000000000000000" charset="0"/>
              <a:buChar char=""/>
              <a:tabLst>
                <a:tab pos="899795" algn="l"/>
              </a:tabLst>
              <a:defRPr kumimoji="0" sz="1400" b="0" i="0" u="none" strike="noStrike" cap="none" spc="150" normalizeH="0" baseline="0">
                <a:ln>
                  <a:noFill/>
                  <a:prstDash val="sysDot"/>
                </a:ln>
                <a:solidFill>
                  <a:schemeClr val="tx1">
                    <a:lumMod val="50000"/>
                    <a:lumOff val="50000"/>
                  </a:schemeClr>
                </a:solidFill>
                <a:uFillTx/>
                <a:latin typeface="+mn-ea"/>
                <a:ea typeface="+mn-ea"/>
              </a:defRPr>
            </a:lvl4pPr>
            <a:lvl5pPr marL="1256030" marR="0" lvl="4" indent="-262255"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ln>
                  <a:noFill/>
                  <a:prstDash val="sysDot"/>
                </a:ln>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4" name="任意多边形 13"/>
          <p:cNvSpPr/>
          <p:nvPr userDrawn="1">
            <p:custDataLst>
              <p:tags r:id="rId3"/>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4" name="日期占位符 3"/>
          <p:cNvSpPr>
            <a:spLocks noGrp="1"/>
          </p:cNvSpPr>
          <p:nvPr>
            <p:ph type="dt" sz="half" idx="10"/>
            <p:custDataLst>
              <p:tags r:id="rId4"/>
            </p:custDataLst>
          </p:nvPr>
        </p:nvSpPr>
        <p:spPr>
          <a:xfrm>
            <a:off x="699135" y="6314440"/>
            <a:ext cx="2613025" cy="31686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6"/>
            </p:custDataLst>
          </p:nvPr>
        </p:nvSpPr>
        <p:spPr>
          <a:xfrm>
            <a:off x="8877300" y="6314440"/>
            <a:ext cx="2618740" cy="316865"/>
          </a:xfrm>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98.xml"/><Relationship Id="rId2" Type="http://schemas.openxmlformats.org/officeDocument/2006/relationships/slideLayout" Target="../slideLayouts/slideLayout2.xml"/><Relationship Id="rId19" Type="http://schemas.openxmlformats.org/officeDocument/2006/relationships/tags" Target="../tags/tag97.xml"/><Relationship Id="rId18" Type="http://schemas.openxmlformats.org/officeDocument/2006/relationships/tags" Target="../tags/tag96.xml"/><Relationship Id="rId17" Type="http://schemas.openxmlformats.org/officeDocument/2006/relationships/tags" Target="../tags/tag95.xml"/><Relationship Id="rId16" Type="http://schemas.openxmlformats.org/officeDocument/2006/relationships/tags" Target="../tags/tag94.xml"/><Relationship Id="rId15" Type="http://schemas.openxmlformats.org/officeDocument/2006/relationships/tags" Target="../tags/tag93.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任意多边形 6"/>
          <p:cNvSpPr/>
          <p:nvPr userDrawn="1">
            <p:custDataLst>
              <p:tags r:id="rId13"/>
            </p:custDataLst>
          </p:nvPr>
        </p:nvSpPr>
        <p:spPr>
          <a:xfrm rot="5400000" flipV="1">
            <a:off x="-300990" y="301625"/>
            <a:ext cx="987425" cy="384810"/>
          </a:xfrm>
          <a:custGeom>
            <a:avLst/>
            <a:gdLst/>
            <a:ahLst/>
            <a:cxnLst>
              <a:cxn ang="3">
                <a:pos x="hc" y="t"/>
              </a:cxn>
              <a:cxn ang="cd2">
                <a:pos x="l" y="vc"/>
              </a:cxn>
              <a:cxn ang="cd4">
                <a:pos x="hc" y="b"/>
              </a:cxn>
              <a:cxn ang="0">
                <a:pos x="r" y="vc"/>
              </a:cxn>
            </a:cxnLst>
            <a:rect l="l" t="t" r="r" b="b"/>
            <a:pathLst>
              <a:path w="2001" h="606">
                <a:moveTo>
                  <a:pt x="0" y="0"/>
                </a:moveTo>
                <a:lnTo>
                  <a:pt x="2001" y="0"/>
                </a:lnTo>
                <a:lnTo>
                  <a:pt x="2001" y="256"/>
                </a:lnTo>
                <a:cubicBezTo>
                  <a:pt x="2001" y="450"/>
                  <a:pt x="1845" y="606"/>
                  <a:pt x="1651" y="606"/>
                </a:cubicBezTo>
                <a:lnTo>
                  <a:pt x="0" y="60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仿宋" panose="02010609060101010101" charset="-122"/>
            </a:endParaRPr>
          </a:p>
        </p:txBody>
      </p:sp>
      <p:sp>
        <p:nvSpPr>
          <p:cNvPr id="9" name="日期占位符 8"/>
          <p:cNvSpPr>
            <a:spLocks noGrp="1"/>
          </p:cNvSpPr>
          <p:nvPr>
            <p:ph type="dt" sz="half" idx="10"/>
            <p:custDataLst>
              <p:tags r:id="rId14"/>
            </p:custDataLst>
          </p:nvPr>
        </p:nvSpPr>
        <p:spPr>
          <a:xfrm>
            <a:off x="695960" y="6356350"/>
            <a:ext cx="2743200" cy="365125"/>
          </a:xfrm>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1"/>
            <p:custDataLst>
              <p:tags r:id="rId15"/>
            </p:custDataLst>
          </p:nvPr>
        </p:nvSpPr>
        <p:spPr>
          <a:xfrm>
            <a:off x="4038600" y="6356350"/>
            <a:ext cx="4114800" cy="365125"/>
          </a:xfrm>
        </p:spPr>
        <p:txBody>
          <a:bodyPr/>
          <a:lstStyle/>
          <a:p>
            <a:endParaRPr lang="zh-CN" altLang="en-US" dirty="0"/>
          </a:p>
        </p:txBody>
      </p:sp>
      <p:sp>
        <p:nvSpPr>
          <p:cNvPr id="11" name="灯片编号占位符 10"/>
          <p:cNvSpPr>
            <a:spLocks noGrp="1"/>
          </p:cNvSpPr>
          <p:nvPr>
            <p:ph type="sldNum" sz="quarter" idx="12"/>
            <p:custDataLst>
              <p:tags r:id="rId16"/>
            </p:custDataLst>
          </p:nvPr>
        </p:nvSpPr>
        <p:spPr>
          <a:xfrm>
            <a:off x="8753983" y="6356350"/>
            <a:ext cx="2743200" cy="365125"/>
          </a:xfrm>
        </p:spPr>
        <p:txBody>
          <a:bodyPr/>
          <a:lstStyle/>
          <a:p>
            <a:fld id="{49AE70B2-8BF9-45C0-BB95-33D1B9D3A854}" type="slidenum">
              <a:rPr lang="zh-CN" altLang="en-US" smtClean="0"/>
            </a:fld>
            <a:endParaRPr lang="zh-CN" altLang="en-US" dirty="0"/>
          </a:p>
        </p:txBody>
      </p:sp>
      <p:sp>
        <p:nvSpPr>
          <p:cNvPr id="2" name="标题占位符 1"/>
          <p:cNvSpPr>
            <a:spLocks noGrp="1"/>
          </p:cNvSpPr>
          <p:nvPr>
            <p:ph type="title"/>
            <p:custDataLst>
              <p:tags r:id="rId17"/>
            </p:custDataLst>
          </p:nvPr>
        </p:nvSpPr>
        <p:spPr>
          <a:xfrm>
            <a:off x="695960" y="360000"/>
            <a:ext cx="10800000" cy="720000"/>
          </a:xfrm>
          <a:prstGeom prst="rect">
            <a:avLst/>
          </a:prstGeom>
          <a:noFill/>
        </p:spPr>
        <p:txBody>
          <a:bodyPr vert="horz" wrap="square" lIns="0" tIns="0" rIns="0" bIns="0" rtlCol="0" anchor="b" anchorCtr="0">
            <a:normAutofit/>
          </a:bodyPr>
          <a:lstStyle/>
          <a:p>
            <a:pPr marL="0" marR="0" lvl="0">
              <a:buClrTx/>
              <a:buSzTx/>
              <a:buFontTx/>
            </a:pPr>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kumimoji="0" lang="zh-CN" altLang="en-US" sz="4000" b="1" i="0" u="none" strike="noStrike" kern="1200" cap="none" spc="300" normalizeH="0" baseline="0" smtClean="0">
          <a:ln>
            <a:noFill/>
            <a:prstDash val="sysDot"/>
          </a:ln>
          <a:solidFill>
            <a:schemeClr val="tx1">
              <a:lumMod val="85000"/>
              <a:lumOff val="15000"/>
            </a:schemeClr>
          </a:solidFill>
          <a:uFillTx/>
          <a:latin typeface="+mj-ea"/>
          <a:ea typeface="+mj-ea"/>
          <a:cs typeface="仿宋" panose="02010609060101010101"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3200" b="1" u="none" strike="noStrike" kern="1200" cap="none" spc="150" normalizeH="0" baseline="0">
          <a:solidFill>
            <a:schemeClr val="tx1">
              <a:lumMod val="65000"/>
              <a:lumOff val="35000"/>
            </a:schemeClr>
          </a:solidFill>
          <a:uFillTx/>
          <a:latin typeface="+mj-ea"/>
          <a:ea typeface="+mj-ea"/>
          <a:cs typeface="仿宋" panose="02010609060101010101"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2800" b="1" u="none" strike="noStrike" kern="1200" cap="none" spc="150" normalizeH="0" baseline="0">
          <a:solidFill>
            <a:schemeClr val="tx1">
              <a:lumMod val="65000"/>
              <a:lumOff val="35000"/>
            </a:schemeClr>
          </a:solidFill>
          <a:uFillTx/>
          <a:latin typeface="+mj-ea"/>
          <a:ea typeface="+mj-ea"/>
          <a:cs typeface="仿宋" panose="02010609060101010101"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2800" b="1" u="none" strike="noStrike" kern="1200" cap="none" spc="150" normalizeH="0" baseline="0">
          <a:solidFill>
            <a:schemeClr val="tx1">
              <a:lumMod val="65000"/>
              <a:lumOff val="35000"/>
            </a:schemeClr>
          </a:solidFill>
          <a:uFillTx/>
          <a:latin typeface="+mj-ea"/>
          <a:ea typeface="+mj-ea"/>
          <a:cs typeface="仿宋" panose="02010609060101010101"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2400" b="1" u="none" strike="noStrike" kern="1200" cap="none" spc="150" normalizeH="0" baseline="0">
          <a:solidFill>
            <a:schemeClr val="tx1">
              <a:lumMod val="65000"/>
              <a:lumOff val="35000"/>
            </a:schemeClr>
          </a:solidFill>
          <a:uFillTx/>
          <a:latin typeface="+mj-ea"/>
          <a:ea typeface="+mj-ea"/>
          <a:cs typeface="仿宋" panose="02010609060101010101"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2400" b="1" u="none" strike="noStrike" kern="1200" cap="none" spc="150" normalizeH="0" baseline="0">
          <a:solidFill>
            <a:schemeClr val="tx1">
              <a:lumMod val="65000"/>
              <a:lumOff val="35000"/>
            </a:schemeClr>
          </a:solidFill>
          <a:uFillTx/>
          <a:latin typeface="+mj-ea"/>
          <a:ea typeface="+mj-ea"/>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hyperlink" Target="https://developer.mozilla.org/" TargetMode="External"/><Relationship Id="rId2" Type="http://schemas.openxmlformats.org/officeDocument/2006/relationships/hyperlink" Target="https://www.w3schools.com/" TargetMode="External"/><Relationship Id="rId1" Type="http://schemas.openxmlformats.org/officeDocument/2006/relationships/hyperlink" Target="https://html.spec.whatwg.org/multipage/"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1.xml"/><Relationship Id="rId1" Type="http://schemas.openxmlformats.org/officeDocument/2006/relationships/tags" Target="../tags/tag1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idx="1"/>
            <p:custDataLst>
              <p:tags r:id="rId1"/>
            </p:custDataLst>
          </p:nvPr>
        </p:nvSpPr>
        <p:spPr>
          <a:xfrm>
            <a:off x="2273300" y="1901190"/>
            <a:ext cx="8413750" cy="1709420"/>
          </a:xfrm>
        </p:spPr>
        <p:txBody>
          <a:bodyPr>
            <a:normAutofit fontScale="90000"/>
          </a:bodyPr>
          <a:p>
            <a:pPr marL="0" indent="0" algn="r">
              <a:lnSpc>
                <a:spcPct val="100000"/>
              </a:lnSpc>
              <a:spcBef>
                <a:spcPts val="0"/>
              </a:spcBef>
              <a:spcAft>
                <a:spcPts val="0"/>
              </a:spcAft>
              <a:buSzPct val="100000"/>
            </a:pPr>
            <a:r>
              <a:rPr lang="en-US" altLang="zh-CN" sz="7200"/>
              <a:t>Web front-end development</a:t>
            </a:r>
            <a:endParaRPr lang="en-US" altLang="zh-CN" sz="7200"/>
          </a:p>
        </p:txBody>
      </p:sp>
      <p:sp>
        <p:nvSpPr>
          <p:cNvPr id="2" name="文本占位符 1"/>
          <p:cNvSpPr>
            <a:spLocks noGrp="1"/>
          </p:cNvSpPr>
          <p:nvPr>
            <p:ph type="body" sz="quarter" idx="17"/>
            <p:custDataLst>
              <p:tags r:id="rId2"/>
            </p:custDataLst>
          </p:nvPr>
        </p:nvSpPr>
        <p:spPr>
          <a:xfrm>
            <a:off x="2273299" y="4275976"/>
            <a:ext cx="7589519" cy="656600"/>
          </a:xfrm>
        </p:spPr>
        <p:txBody>
          <a:bodyPr/>
          <a:p>
            <a:r>
              <a:rPr lang="en-US" altLang="zh-CN" dirty="0"/>
              <a:t>ZhuHua</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内容占位符 1"/>
          <p:cNvSpPr>
            <a:spLocks noGrp="1"/>
          </p:cNvSpPr>
          <p:nvPr>
            <p:ph idx="3"/>
          </p:nvPr>
        </p:nvSpPr>
        <p:spPr/>
        <p:txBody>
          <a:bodyPr/>
          <a:p>
            <a:r>
              <a:rPr lang="en-US">
                <a:sym typeface="+mn-ea"/>
              </a:rPr>
              <a:t>Web pages are stored in Web Servers</a:t>
            </a:r>
            <a:endParaRPr lang="en-US" b="1" dirty="0"/>
          </a:p>
          <a:p>
            <a:r>
              <a:rPr lang="en-US">
                <a:sym typeface="+mn-ea"/>
              </a:rPr>
              <a:t>Clients request for web pages through</a:t>
            </a:r>
            <a:endParaRPr lang="en-US">
              <a:sym typeface="+mn-ea"/>
            </a:endParaRPr>
          </a:p>
          <a:p>
            <a:pPr marL="0" indent="0">
              <a:buNone/>
            </a:pPr>
            <a:r>
              <a:rPr lang="en-US">
                <a:sym typeface="+mn-ea"/>
              </a:rPr>
              <a:t> Web Browsers</a:t>
            </a:r>
            <a:endParaRPr lang="en-US" b="1" dirty="0"/>
          </a:p>
          <a:p>
            <a:r>
              <a:rPr lang="en-US">
                <a:sym typeface="+mn-ea"/>
              </a:rPr>
              <a:t>Browser makes an HTTP request, specified by a URL/Web Address</a:t>
            </a:r>
            <a:br>
              <a:rPr lang="en-US">
                <a:sym typeface="+mn-ea"/>
              </a:rPr>
            </a:br>
            <a:r>
              <a:rPr lang="en-US">
                <a:sym typeface="+mn-ea"/>
              </a:rPr>
              <a:t>(i.e.</a:t>
            </a:r>
            <a:r>
              <a:rPr lang="en-US" altLang="zh-CN">
                <a:sym typeface="+mn-ea"/>
              </a:rPr>
              <a:t>https://www.chinadaily.com.cn/</a:t>
            </a:r>
            <a:r>
              <a:rPr lang="en-US">
                <a:sym typeface="+mn-ea"/>
              </a:rPr>
              <a:t>)</a:t>
            </a:r>
            <a:endParaRPr lang="en-US" b="1" dirty="0"/>
          </a:p>
          <a:p>
            <a:r>
              <a:rPr lang="en-US">
                <a:sym typeface="+mn-ea"/>
              </a:rPr>
              <a:t>Server reads the address, returns corresponding contents through HTTP</a:t>
            </a:r>
            <a:endParaRPr lang="en-US" dirty="0"/>
          </a:p>
          <a:p>
            <a:r>
              <a:rPr lang="en-US">
                <a:sym typeface="+mn-ea"/>
              </a:rPr>
              <a:t>Contents received is written in HTML, rendered by browser into a web page</a:t>
            </a:r>
            <a:endParaRPr lang="en-US" dirty="0"/>
          </a:p>
          <a:p>
            <a:endParaRPr lang="zh-CN" altLang="en-US"/>
          </a:p>
        </p:txBody>
      </p:sp>
      <p:sp>
        <p:nvSpPr>
          <p:cNvPr id="3" name="标题 2"/>
          <p:cNvSpPr>
            <a:spLocks noGrp="1"/>
          </p:cNvSpPr>
          <p:nvPr>
            <p:ph type="title" idx="1"/>
          </p:nvPr>
        </p:nvSpPr>
        <p:spPr/>
        <p:txBody>
          <a:bodyPr/>
          <a:p>
            <a:r>
              <a:rPr lang="en-US">
                <a:sym typeface="+mn-ea"/>
              </a:rPr>
              <a:t>Client-server model in WWW</a:t>
            </a:r>
            <a:endParaRPr lang="zh-CN" altLang="en-US"/>
          </a:p>
        </p:txBody>
      </p:sp>
      <p:pic>
        <p:nvPicPr>
          <p:cNvPr id="6" name="Picture 2"/>
          <p:cNvPicPr/>
          <p:nvPr/>
        </p:nvPicPr>
        <p:blipFill>
          <a:blip r:embed="rId1"/>
          <a:stretch>
            <a:fillRect/>
          </a:stretch>
        </p:blipFill>
        <p:spPr>
          <a:xfrm>
            <a:off x="7033683" y="1245547"/>
            <a:ext cx="4155731" cy="2138630"/>
          </a:xfrm>
          <a:prstGeom prst="rect">
            <a:avLst/>
          </a:prstGeom>
        </p:spPr>
      </p:pic>
    </p:spTree>
    <p:custDataLst>
      <p:tags r:id="rId2"/>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pPr>
              <a:lnSpc>
                <a:spcPct val="100000"/>
              </a:lnSpc>
              <a:buFont typeface="Arial" panose="020B0604020202020204"/>
              <a:buChar char="•"/>
            </a:pPr>
            <a:r>
              <a:rPr lang="en-US">
                <a:solidFill>
                  <a:srgbClr val="000000"/>
                </a:solidFill>
                <a:sym typeface="+mn-ea"/>
              </a:rPr>
              <a:t>HTML stands for Hyper Text Markup Language</a:t>
            </a:r>
            <a:endParaRPr dirty="0"/>
          </a:p>
          <a:p>
            <a:pPr>
              <a:lnSpc>
                <a:spcPct val="100000"/>
              </a:lnSpc>
              <a:buFont typeface="Arial" panose="020B0604020202020204"/>
              <a:buChar char="•"/>
            </a:pPr>
            <a:r>
              <a:rPr lang="en-US">
                <a:solidFill>
                  <a:srgbClr val="000000"/>
                </a:solidFill>
                <a:sym typeface="+mn-ea"/>
              </a:rPr>
              <a:t>HTML is a markup language</a:t>
            </a:r>
            <a:endParaRPr dirty="0"/>
          </a:p>
          <a:p>
            <a:pPr>
              <a:lnSpc>
                <a:spcPct val="100000"/>
              </a:lnSpc>
              <a:buFont typeface="Arial" panose="020B0604020202020204"/>
              <a:buChar char="•"/>
            </a:pPr>
            <a:r>
              <a:rPr lang="en-US">
                <a:solidFill>
                  <a:srgbClr val="000000"/>
                </a:solidFill>
                <a:sym typeface="+mn-ea"/>
              </a:rPr>
              <a:t>A markup language is a set of markup tags</a:t>
            </a:r>
            <a:endParaRPr dirty="0"/>
          </a:p>
          <a:p>
            <a:pPr>
              <a:lnSpc>
                <a:spcPct val="100000"/>
              </a:lnSpc>
              <a:buFont typeface="Arial" panose="020B0604020202020204"/>
              <a:buChar char="•"/>
            </a:pPr>
            <a:r>
              <a:rPr lang="en-US">
                <a:solidFill>
                  <a:srgbClr val="000000"/>
                </a:solidFill>
                <a:sym typeface="+mn-ea"/>
              </a:rPr>
              <a:t>The tags describe document content</a:t>
            </a:r>
            <a:endParaRPr dirty="0"/>
          </a:p>
          <a:p>
            <a:pPr>
              <a:lnSpc>
                <a:spcPct val="100000"/>
              </a:lnSpc>
              <a:buFont typeface="Arial" panose="020B0604020202020204"/>
              <a:buChar char="•"/>
            </a:pPr>
            <a:r>
              <a:rPr lang="en-US">
                <a:solidFill>
                  <a:srgbClr val="000000"/>
                </a:solidFill>
                <a:sym typeface="+mn-ea"/>
              </a:rPr>
              <a:t>HTML documents contain HTML tags and plain text</a:t>
            </a:r>
            <a:endParaRPr lang="en-US" b="1" dirty="0">
              <a:solidFill>
                <a:srgbClr val="000000"/>
              </a:solidFill>
            </a:endParaRPr>
          </a:p>
          <a:p>
            <a:endParaRPr lang="zh-CN" altLang="en-US"/>
          </a:p>
        </p:txBody>
      </p:sp>
      <p:sp>
        <p:nvSpPr>
          <p:cNvPr id="3" name="标题 2"/>
          <p:cNvSpPr>
            <a:spLocks noGrp="1"/>
          </p:cNvSpPr>
          <p:nvPr>
            <p:ph type="title" idx="1"/>
          </p:nvPr>
        </p:nvSpPr>
        <p:spPr/>
        <p:txBody>
          <a:bodyPr/>
          <a:p>
            <a:r>
              <a:rPr lang="en-US">
                <a:solidFill>
                  <a:srgbClr val="000000"/>
                </a:solidFill>
                <a:sym typeface="+mn-ea"/>
              </a:rPr>
              <a:t>HTML</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pPr marL="457200" indent="-457200">
              <a:buFont typeface="+mj-lt"/>
              <a:buAutoNum type="alphaUcPeriod"/>
            </a:pPr>
            <a:r>
              <a:rPr lang="en-US" altLang="zh-CN"/>
              <a:t>Hot Typing Markup Language</a:t>
            </a:r>
            <a:endParaRPr lang="en-US" altLang="zh-CN"/>
          </a:p>
          <a:p>
            <a:pPr marL="457200" indent="-457200">
              <a:buFont typeface="+mj-lt"/>
              <a:buAutoNum type="alphaUcPeriod"/>
            </a:pPr>
            <a:r>
              <a:rPr lang="en-US" altLang="zh-CN"/>
              <a:t>Home Typing Modern Language</a:t>
            </a:r>
            <a:endParaRPr lang="en-US" altLang="zh-CN"/>
          </a:p>
          <a:p>
            <a:pPr marL="457200" indent="-457200">
              <a:buFont typeface="+mj-lt"/>
              <a:buAutoNum type="alphaUcPeriod"/>
            </a:pPr>
            <a:r>
              <a:rPr lang="en-US" altLang="zh-CN"/>
              <a:t>Hyper Text Markup Language</a:t>
            </a:r>
            <a:endParaRPr lang="en-US" altLang="zh-CN"/>
          </a:p>
          <a:p>
            <a:pPr marL="457200" indent="-457200">
              <a:buFont typeface="+mj-lt"/>
              <a:buAutoNum type="alphaUcPeriod"/>
            </a:pPr>
            <a:r>
              <a:rPr lang="en-US" altLang="zh-CN"/>
              <a:t>Home Testing Mixed Language</a:t>
            </a:r>
            <a:endParaRPr lang="en-US" altLang="zh-CN"/>
          </a:p>
        </p:txBody>
      </p:sp>
      <p:sp>
        <p:nvSpPr>
          <p:cNvPr id="3" name="标题 2"/>
          <p:cNvSpPr>
            <a:spLocks noGrp="1"/>
          </p:cNvSpPr>
          <p:nvPr>
            <p:ph type="title" idx="1"/>
          </p:nvPr>
        </p:nvSpPr>
        <p:spPr/>
        <p:txBody>
          <a:bodyPr/>
          <a:p>
            <a:r>
              <a:rPr lang="en-US" altLang="zh-CN"/>
              <a:t>What does HTML stand for?</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r>
              <a:rPr lang="en-US">
                <a:sym typeface="+mn-ea"/>
              </a:rPr>
              <a:t>10% - Quiz/Class participation</a:t>
            </a:r>
            <a:endParaRPr lang="en-US" dirty="0"/>
          </a:p>
          <a:p>
            <a:r>
              <a:rPr lang="en-US">
                <a:sym typeface="+mn-ea"/>
              </a:rPr>
              <a:t>20% - </a:t>
            </a:r>
            <a:r>
              <a:rPr lang="en-US" dirty="0" err="1">
                <a:sym typeface="+mn-ea"/>
              </a:rPr>
              <a:t>Test </a:t>
            </a:r>
            <a:endParaRPr lang="en-US" dirty="0"/>
          </a:p>
          <a:p>
            <a:r>
              <a:rPr lang="en-US">
                <a:sym typeface="+mn-ea"/>
              </a:rPr>
              <a:t>20% - </a:t>
            </a:r>
            <a:r>
              <a:rPr lang="en-US" dirty="0" err="1">
                <a:sym typeface="+mn-ea"/>
              </a:rPr>
              <a:t>Homeworks</a:t>
            </a:r>
            <a:endParaRPr lang="en-US" dirty="0"/>
          </a:p>
          <a:p>
            <a:r>
              <a:rPr lang="en-US">
                <a:sym typeface="+mn-ea"/>
              </a:rPr>
              <a:t>50% - Final exam</a:t>
            </a:r>
            <a:endParaRPr lang="en-US" dirty="0"/>
          </a:p>
          <a:p>
            <a:endParaRPr lang="zh-CN" altLang="en-US"/>
          </a:p>
        </p:txBody>
      </p:sp>
      <p:sp>
        <p:nvSpPr>
          <p:cNvPr id="3" name="标题 2"/>
          <p:cNvSpPr>
            <a:spLocks noGrp="1"/>
          </p:cNvSpPr>
          <p:nvPr>
            <p:ph type="title" idx="1"/>
          </p:nvPr>
        </p:nvSpPr>
        <p:spPr/>
        <p:txBody>
          <a:bodyPr>
            <a:normAutofit/>
          </a:bodyPr>
          <a:p>
            <a:r>
              <a:rPr lang="en-US" altLang="zh-CN"/>
              <a:t>Grading</a:t>
            </a: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normAutofit/>
          </a:bodyPr>
          <a:p>
            <a:r>
              <a:rPr lang="en-US" altLang="zh-CN"/>
              <a:t>Method 1: mobile application market search "learning", find the icon for the super star Learn App, download and install. </a:t>
            </a:r>
            <a:endParaRPr lang="en-US" altLang="zh-CN"/>
          </a:p>
          <a:p>
            <a:r>
              <a:rPr lang="en-US" altLang="zh-CN"/>
              <a:t>Method 2: scan the qr code with WeChat to download, please choose to open it in the browser, Download and install: </a:t>
            </a:r>
            <a:endParaRPr lang="en-US" altLang="zh-CN"/>
          </a:p>
          <a:p>
            <a:pPr marL="0" indent="0">
              <a:buNone/>
            </a:pPr>
            <a:endParaRPr lang="en-US" altLang="zh-CN"/>
          </a:p>
        </p:txBody>
      </p:sp>
      <p:sp>
        <p:nvSpPr>
          <p:cNvPr id="3" name="标题 2"/>
          <p:cNvSpPr>
            <a:spLocks noGrp="1"/>
          </p:cNvSpPr>
          <p:nvPr>
            <p:ph type="title" idx="1"/>
          </p:nvPr>
        </p:nvSpPr>
        <p:spPr/>
        <p:txBody>
          <a:bodyPr>
            <a:normAutofit/>
          </a:bodyPr>
          <a:p>
            <a:r>
              <a:rPr lang="en-US" altLang="zh-CN"/>
              <a:t>learning APP</a:t>
            </a:r>
            <a:endParaRPr lang="en-US" altLang="zh-CN"/>
          </a:p>
        </p:txBody>
      </p:sp>
      <p:pic>
        <p:nvPicPr>
          <p:cNvPr id="4" name="图片 3"/>
          <p:cNvPicPr>
            <a:picLocks noChangeAspect="1"/>
          </p:cNvPicPr>
          <p:nvPr/>
        </p:nvPicPr>
        <p:blipFill>
          <a:blip r:embed="rId1"/>
          <a:stretch>
            <a:fillRect/>
          </a:stretch>
        </p:blipFill>
        <p:spPr>
          <a:xfrm>
            <a:off x="2707005" y="3475355"/>
            <a:ext cx="3028950" cy="298132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normAutofit lnSpcReduction="10000"/>
          </a:bodyPr>
          <a:p>
            <a:r>
              <a:rPr lang="en-US" altLang="zh-CN"/>
              <a:t>Method 1 (school registration user) : after entering the login interface, select "other" in the lower right corner, select the login method of "institution account", enter the full name of the school, select the school name, the teacher enters the work number, the initial password is 123456, and click login. </a:t>
            </a:r>
            <a:endParaRPr lang="en-US" altLang="zh-CN"/>
          </a:p>
          <a:p>
            <a:r>
              <a:rPr lang="en-US" altLang="zh-CN"/>
              <a:t>Method 2 (new user) : after entering the login interface, select "new user registration" in the lower left corner, set the user name and password according to the system prompts, and complete the user registration. </a:t>
            </a:r>
            <a:endParaRPr lang="en-US" altLang="zh-CN"/>
          </a:p>
        </p:txBody>
      </p:sp>
      <p:sp>
        <p:nvSpPr>
          <p:cNvPr id="3" name="标题 2"/>
          <p:cNvSpPr>
            <a:spLocks noGrp="1"/>
          </p:cNvSpPr>
          <p:nvPr>
            <p:ph type="title" idx="1"/>
          </p:nvPr>
        </p:nvSpPr>
        <p:spPr/>
        <p:txBody>
          <a:bodyPr/>
          <a:p>
            <a:r>
              <a:rPr lang="en-US" altLang="zh-CN"/>
              <a:t>Login authenticated user</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r>
              <a:rPr lang="en-US" altLang="zh-CN"/>
              <a:t>Open the generic network teaching platform (https://tzc.fanya.chaoxing.com/) in your PC, or if your school has exclusive portal site, according to clew "login" or "registered" into the user interface, enter the home page</a:t>
            </a:r>
            <a:endParaRPr lang="en-US" altLang="zh-CN"/>
          </a:p>
        </p:txBody>
      </p:sp>
      <p:sp>
        <p:nvSpPr>
          <p:cNvPr id="3" name="标题 2"/>
          <p:cNvSpPr>
            <a:spLocks noGrp="1"/>
          </p:cNvSpPr>
          <p:nvPr>
            <p:ph type="title" idx="1"/>
          </p:nvPr>
        </p:nvSpPr>
        <p:spPr/>
        <p:txBody>
          <a:bodyPr>
            <a:normAutofit fontScale="90000"/>
          </a:bodyPr>
          <a:p>
            <a:r>
              <a:rPr lang="en-US" altLang="zh-CN"/>
              <a:t>Log on to the network teaching platform by computer </a:t>
            </a:r>
            <a:endParaRPr lang="en-US" altLang="zh-CN"/>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3"/>
          </p:nvPr>
        </p:nvPicPr>
        <p:blipFill>
          <a:blip r:embed="rId1"/>
          <a:stretch>
            <a:fillRect/>
          </a:stretch>
        </p:blipFill>
        <p:spPr>
          <a:xfrm>
            <a:off x="4206240" y="1245235"/>
            <a:ext cx="3778885" cy="4931410"/>
          </a:xfrm>
          <a:prstGeom prst="rect">
            <a:avLst/>
          </a:prstGeom>
        </p:spPr>
      </p:pic>
      <p:sp>
        <p:nvSpPr>
          <p:cNvPr id="3" name="标题 2"/>
          <p:cNvSpPr>
            <a:spLocks noGrp="1"/>
          </p:cNvSpPr>
          <p:nvPr>
            <p:ph type="title" idx="1"/>
          </p:nvPr>
        </p:nvSpPr>
        <p:spPr/>
        <p:txBody>
          <a:bodyPr/>
          <a:p>
            <a:r>
              <a:rPr lang="en-US" altLang="zh-CN"/>
              <a:t>class ID 39596291</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r>
              <a:rPr lang="en-US" altLang="zh-CN"/>
              <a:t>https://code.visualstudio.com/Download</a:t>
            </a:r>
            <a:endParaRPr lang="en-US" altLang="zh-CN"/>
          </a:p>
          <a:p>
            <a:r>
              <a:rPr lang="en-US" altLang="zh-CN"/>
              <a:t>https://www.google.cn/chrome/index.html</a:t>
            </a:r>
            <a:endParaRPr lang="en-US" altLang="zh-CN"/>
          </a:p>
          <a:p>
            <a:r>
              <a:rPr lang="en-US" altLang="zh-CN"/>
              <a:t>Live Preview - VS Code Extension</a:t>
            </a:r>
            <a:endParaRPr lang="en-US" altLang="zh-CN"/>
          </a:p>
          <a:p>
            <a:endParaRPr lang="en-US" altLang="zh-CN"/>
          </a:p>
        </p:txBody>
      </p:sp>
      <p:sp>
        <p:nvSpPr>
          <p:cNvPr id="3" name="标题 2"/>
          <p:cNvSpPr>
            <a:spLocks noGrp="1"/>
          </p:cNvSpPr>
          <p:nvPr>
            <p:ph type="title" idx="1"/>
          </p:nvPr>
        </p:nvSpPr>
        <p:spPr/>
        <p:txBody>
          <a:bodyPr/>
          <a:p>
            <a:r>
              <a:rPr lang="en-US" altLang="zh-CN"/>
              <a:t>Essential Development Tools</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3"/>
          </p:nvPr>
        </p:nvSpPr>
        <p:spPr/>
        <p:txBody>
          <a:bodyPr/>
          <a:p>
            <a:r>
              <a:rPr lang="en-US" altLang="zh-CN">
                <a:hlinkClick r:id="rId1" action="ppaction://hlinkfile"/>
              </a:rPr>
              <a:t>TML5 Specifications</a:t>
            </a:r>
            <a:r>
              <a:rPr lang="en-US" altLang="zh-CN"/>
              <a:t>: Latest published version from the World Wide Web Consortium(W3C)</a:t>
            </a:r>
            <a:endParaRPr lang="en-US" altLang="zh-CN"/>
          </a:p>
          <a:p>
            <a:r>
              <a:rPr lang="en-US" altLang="zh-CN">
                <a:hlinkClick r:id="rId2" action="ppaction://hlinkfile"/>
              </a:rPr>
              <a:t>W3Schools</a:t>
            </a:r>
            <a:r>
              <a:rPr lang="en-US" altLang="zh-CN"/>
              <a:t>: Popular website with tutorials on web technologies. Suitable for beginners</a:t>
            </a:r>
            <a:endParaRPr lang="en-US" altLang="zh-CN"/>
          </a:p>
          <a:p>
            <a:r>
              <a:rPr lang="en-US" altLang="zh-CN">
                <a:hlinkClick r:id="rId3" action="ppaction://hlinkfile"/>
              </a:rPr>
              <a:t>MDN Web Docs</a:t>
            </a:r>
            <a:r>
              <a:rPr lang="en-US" altLang="zh-CN"/>
              <a:t> (developer.mozilla.org) - The best reference</a:t>
            </a:r>
            <a:endParaRPr lang="en-US" altLang="zh-CN"/>
          </a:p>
        </p:txBody>
      </p:sp>
      <p:sp>
        <p:nvSpPr>
          <p:cNvPr id="2" name="标题"/>
          <p:cNvSpPr>
            <a:spLocks noGrp="1"/>
          </p:cNvSpPr>
          <p:nvPr>
            <p:ph type="title" idx="1"/>
            <p:custDataLst>
              <p:tags r:id="rId4"/>
            </p:custDataLst>
          </p:nvPr>
        </p:nvSpPr>
        <p:spPr>
          <a:noFill/>
        </p:spPr>
        <p:txBody>
          <a:bodyPr vert="horz"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300" normalizeH="0" baseline="0" noProof="1" dirty="0" smtClean="0">
                <a:ln>
                  <a:noFill/>
                  <a:prstDash val="sysDot"/>
                </a:ln>
                <a:solidFill>
                  <a:schemeClr val="tx1">
                    <a:lumMod val="85000"/>
                    <a:lumOff val="15000"/>
                  </a:schemeClr>
                </a:solidFill>
                <a:uFillTx/>
                <a:latin typeface="+mj-lt"/>
                <a:ea typeface="+mj-lt"/>
                <a:cs typeface="MiSans Normal" panose="00000500000000000000" charset="-122"/>
                <a:sym typeface="+mn-ea"/>
              </a:defRPr>
            </a:lvl1pPr>
          </a:lstStyle>
          <a:p>
            <a:pPr lvl="0" algn="l"/>
            <a:r>
              <a:rPr lang="en-US" altLang="zh-CN">
                <a:sym typeface="+mn-ea"/>
              </a:rPr>
              <a:t>Useful Links</a:t>
            </a:r>
            <a:endParaRPr lang="en-US" altLang="zh-CN">
              <a:sym typeface="+mn-ea"/>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r>
              <a:rPr lang="en-US" altLang="zh-CN"/>
              <a:t>name:   zhuhua</a:t>
            </a:r>
            <a:endParaRPr lang="en-US" altLang="zh-CN"/>
          </a:p>
          <a:p>
            <a:r>
              <a:rPr lang="en-US" altLang="zh-CN"/>
              <a:t>Email</a:t>
            </a:r>
            <a:r>
              <a:t>：</a:t>
            </a:r>
            <a:r>
              <a:rPr lang="en-US" altLang="zh-CN"/>
              <a:t>21273354@qq.com</a:t>
            </a:r>
            <a:endParaRPr lang="en-US" altLang="zh-CN"/>
          </a:p>
          <a:p>
            <a:pPr marL="0" indent="0">
              <a:buNone/>
            </a:pPr>
            <a:r>
              <a:rPr lang="en-US" altLang="zh-CN"/>
              <a:t>                zhuhua@tzc.edu.cn</a:t>
            </a:r>
            <a:endParaRPr lang="en-US" altLang="zh-CN"/>
          </a:p>
          <a:p>
            <a:r>
              <a:rPr lang="en-US" altLang="zh-CN"/>
              <a:t>Tel: 19209826779</a:t>
            </a:r>
            <a:endParaRPr lang="en-US" altLang="zh-CN"/>
          </a:p>
        </p:txBody>
      </p:sp>
      <p:sp>
        <p:nvSpPr>
          <p:cNvPr id="3" name="标题 2"/>
          <p:cNvSpPr>
            <a:spLocks noGrp="1"/>
          </p:cNvSpPr>
          <p:nvPr>
            <p:ph type="title" idx="1"/>
          </p:nvPr>
        </p:nvSpPr>
        <p:spPr/>
        <p:txBody>
          <a:bodyPr/>
          <a:p>
            <a:r>
              <a:rPr lang="en-US" altLang="zh-CN"/>
              <a:t>Contact</a:t>
            </a: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
            <p:custDataLst>
              <p:tags r:id="rId1"/>
            </p:custDataLst>
          </p:nvPr>
        </p:nvSpPr>
        <p:spPr>
          <a:xfrm>
            <a:off x="2418715" y="1901190"/>
            <a:ext cx="8250555" cy="1705610"/>
          </a:xfrm>
        </p:spPr>
        <p:txBody>
          <a:bodyPr/>
          <a:p>
            <a:r>
              <a:rPr lang="zh-CN" altLang="en-US" dirty="0"/>
              <a:t>THANK  YOU</a:t>
            </a:r>
            <a:endParaRPr lang="zh-CN" altLang="en-US"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r>
              <a:rPr lang="en-US" altLang="zh-CN"/>
              <a:t>What is Front-End Development?</a:t>
            </a:r>
            <a:endParaRPr lang="en-US" altLang="zh-CN"/>
          </a:p>
          <a:p>
            <a:r>
              <a:rPr lang="en-US" altLang="zh-CN"/>
              <a:t>the practice of building the visual and interactive parts of a website—everything the user sees and experiences in their web browser.</a:t>
            </a:r>
            <a:endParaRPr lang="en-US" altLang="zh-CN"/>
          </a:p>
          <a:p>
            <a:endParaRPr lang="en-US" altLang="zh-CN"/>
          </a:p>
        </p:txBody>
      </p:sp>
      <p:sp>
        <p:nvSpPr>
          <p:cNvPr id="3" name="标题 2"/>
          <p:cNvSpPr>
            <a:spLocks noGrp="1"/>
          </p:cNvSpPr>
          <p:nvPr>
            <p:ph type="title" idx="1"/>
          </p:nvPr>
        </p:nvSpPr>
        <p:spPr/>
        <p:txBody>
          <a:bodyPr/>
          <a:p>
            <a:r>
              <a:rPr lang="en-US">
                <a:solidFill>
                  <a:srgbClr val="540115"/>
                </a:solidFill>
                <a:sym typeface="+mn-ea"/>
              </a:rPr>
              <a:t>Course Information</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r>
              <a:rPr lang="en-US" altLang="zh-CN"/>
              <a:t>HTML: The Structure</a:t>
            </a:r>
            <a:endParaRPr lang="en-US" altLang="zh-CN"/>
          </a:p>
          <a:p>
            <a:r>
              <a:rPr lang="en-US">
                <a:solidFill>
                  <a:srgbClr val="000000"/>
                </a:solidFill>
                <a:sym typeface="+mn-ea"/>
              </a:rPr>
              <a:t>HTML stands for Hyper Text Markup Language</a:t>
            </a:r>
            <a:endParaRPr lang="en-US" altLang="zh-CN"/>
          </a:p>
          <a:p>
            <a:r>
              <a:rPr lang="en-US" altLang="zh-CN"/>
              <a:t>The foundational language for all web pages. It provides the **skeleton** and defines the content and its organization (headings, paragraphs, lists, links, images).</a:t>
            </a:r>
            <a:endParaRPr lang="en-US" altLang="zh-CN"/>
          </a:p>
          <a:p>
            <a:endParaRPr lang="en-US" altLang="zh-CN"/>
          </a:p>
        </p:txBody>
      </p:sp>
      <p:sp>
        <p:nvSpPr>
          <p:cNvPr id="3" name="标题 2"/>
          <p:cNvSpPr>
            <a:spLocks noGrp="1"/>
          </p:cNvSpPr>
          <p:nvPr>
            <p:ph type="title" idx="1"/>
          </p:nvPr>
        </p:nvSpPr>
        <p:spPr/>
        <p:txBody>
          <a:bodyPr/>
          <a:p>
            <a:r>
              <a:rPr lang="en-US" altLang="zh-CN"/>
              <a:t>The Three Pillars of Front-End</a:t>
            </a:r>
            <a:endParaRPr lang="en-US" altLang="zh-CN"/>
          </a:p>
        </p:txBody>
      </p:sp>
      <p:pic>
        <p:nvPicPr>
          <p:cNvPr id="4" name="图片 3"/>
          <p:cNvPicPr>
            <a:picLocks noChangeAspect="1"/>
          </p:cNvPicPr>
          <p:nvPr/>
        </p:nvPicPr>
        <p:blipFill>
          <a:blip r:embed="rId1"/>
          <a:stretch>
            <a:fillRect/>
          </a:stretch>
        </p:blipFill>
        <p:spPr>
          <a:xfrm>
            <a:off x="5923280" y="3616960"/>
            <a:ext cx="3918585" cy="300672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r>
              <a:rPr lang="en-US" altLang="zh-CN"/>
              <a:t>CSS: The Style</a:t>
            </a:r>
            <a:endParaRPr lang="en-US" altLang="zh-CN"/>
          </a:p>
          <a:p>
            <a:r>
              <a:rPr lang="en-US" altLang="zh-CN"/>
              <a:t>Used to style the HTML elements. It's the **visual layer** that controls colors, fonts, layouts, and the overall design. Without CSS, a website would be plain text on a white background.</a:t>
            </a:r>
            <a:endParaRPr lang="en-US" altLang="zh-CN"/>
          </a:p>
          <a:p>
            <a:endParaRPr lang="en-US" altLang="zh-CN"/>
          </a:p>
        </p:txBody>
      </p:sp>
      <p:sp>
        <p:nvSpPr>
          <p:cNvPr id="3" name="标题 2"/>
          <p:cNvSpPr>
            <a:spLocks noGrp="1"/>
          </p:cNvSpPr>
          <p:nvPr>
            <p:ph type="title" idx="1"/>
          </p:nvPr>
        </p:nvSpPr>
        <p:spPr/>
        <p:txBody>
          <a:bodyPr/>
          <a:p>
            <a:r>
              <a:rPr lang="en-US" altLang="zh-CN"/>
              <a:t>The Three Pillars of Front-End</a:t>
            </a:r>
            <a:endParaRPr lang="en-US" altLang="zh-CN"/>
          </a:p>
        </p:txBody>
      </p:sp>
      <p:pic>
        <p:nvPicPr>
          <p:cNvPr id="4" name="图片 3"/>
          <p:cNvPicPr>
            <a:picLocks noChangeAspect="1"/>
          </p:cNvPicPr>
          <p:nvPr/>
        </p:nvPicPr>
        <p:blipFill>
          <a:blip r:embed="rId1"/>
          <a:stretch>
            <a:fillRect/>
          </a:stretch>
        </p:blipFill>
        <p:spPr>
          <a:xfrm>
            <a:off x="6363335" y="3259455"/>
            <a:ext cx="5253355" cy="329120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p:txBody>
          <a:bodyPr/>
          <a:p>
            <a:r>
              <a:rPr lang="en-US" altLang="zh-CN"/>
              <a:t>JS: The Behavior</a:t>
            </a:r>
            <a:endParaRPr lang="en-US" altLang="zh-CN"/>
          </a:p>
          <a:p>
            <a:r>
              <a:rPr lang="en-US" altLang="zh-CN"/>
              <a:t>A powerful scripting language that adds interactivity and dynamic functionality. It makes a website come alive by handling user events, updating content, and validating forms.</a:t>
            </a:r>
            <a:endParaRPr lang="en-US" altLang="zh-CN"/>
          </a:p>
          <a:p>
            <a:r>
              <a:rPr lang="en-US" altLang="zh-CN"/>
              <a:t>document.querySelector('h1').addEventListener('click', () =&gt; {</a:t>
            </a:r>
            <a:endParaRPr lang="en-US" altLang="zh-CN"/>
          </a:p>
          <a:p>
            <a:pPr marL="0" indent="0">
              <a:buNone/>
            </a:pPr>
            <a:r>
              <a:rPr lang="en-US" altLang="zh-CN"/>
              <a:t>    alert('You clicked the heading!');</a:t>
            </a:r>
            <a:endParaRPr lang="en-US" altLang="zh-CN"/>
          </a:p>
          <a:p>
            <a:pPr marL="0" indent="0">
              <a:buNone/>
            </a:pPr>
            <a:r>
              <a:rPr lang="en-US" altLang="zh-CN"/>
              <a:t>});</a:t>
            </a:r>
            <a:endParaRPr lang="en-US" altLang="zh-CN"/>
          </a:p>
        </p:txBody>
      </p:sp>
      <p:sp>
        <p:nvSpPr>
          <p:cNvPr id="3" name="标题 2"/>
          <p:cNvSpPr>
            <a:spLocks noGrp="1"/>
          </p:cNvSpPr>
          <p:nvPr>
            <p:ph type="title" idx="1"/>
          </p:nvPr>
        </p:nvSpPr>
        <p:spPr/>
        <p:txBody>
          <a:bodyPr/>
          <a:p>
            <a:r>
              <a:rPr lang="en-US" altLang="zh-CN"/>
              <a:t>The Three Pillars of Front-End</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内容占位符 1"/>
          <p:cNvSpPr>
            <a:spLocks noGrp="1"/>
          </p:cNvSpPr>
          <p:nvPr>
            <p:ph idx="3"/>
          </p:nvPr>
        </p:nvSpPr>
        <p:spPr/>
        <p:txBody>
          <a:bodyPr/>
          <a:p>
            <a:r>
              <a:rPr lang="en-US" sz="2400">
                <a:solidFill>
                  <a:schemeClr val="tx1"/>
                </a:solidFill>
                <a:sym typeface="+mn-ea"/>
              </a:rPr>
              <a:t>Internet</a:t>
            </a:r>
            <a:endParaRPr lang="en-US" sz="2400" dirty="0">
              <a:solidFill>
                <a:schemeClr val="tx1"/>
              </a:solidFill>
            </a:endParaRPr>
          </a:p>
          <a:p>
            <a:pPr lvl="1"/>
            <a:r>
              <a:rPr lang="en-US" sz="2400">
                <a:solidFill>
                  <a:schemeClr val="tx1"/>
                </a:solidFill>
                <a:sym typeface="+mn-ea"/>
              </a:rPr>
              <a:t>network of globally connected computers</a:t>
            </a:r>
            <a:endParaRPr lang="en-US" sz="2400" dirty="0">
              <a:solidFill>
                <a:schemeClr val="tx1"/>
              </a:solidFill>
            </a:endParaRPr>
          </a:p>
          <a:p>
            <a:pPr lvl="1"/>
            <a:r>
              <a:rPr lang="en-US" sz="2400">
                <a:solidFill>
                  <a:schemeClr val="tx1"/>
                </a:solidFill>
                <a:sym typeface="+mn-ea"/>
              </a:rPr>
              <a:t>All the computers can communicate with each other</a:t>
            </a:r>
            <a:endParaRPr lang="en-US" sz="2400" dirty="0">
              <a:solidFill>
                <a:schemeClr val="tx1"/>
              </a:solidFill>
            </a:endParaRPr>
          </a:p>
          <a:p>
            <a:pPr lvl="1"/>
            <a:r>
              <a:rPr lang="en-US" sz="2400">
                <a:solidFill>
                  <a:schemeClr val="tx1"/>
                </a:solidFill>
                <a:sym typeface="+mn-ea"/>
              </a:rPr>
              <a:t>TCP/IP protocol for primary communication</a:t>
            </a:r>
            <a:endParaRPr lang="en-US" sz="2400" dirty="0">
              <a:solidFill>
                <a:schemeClr val="tx1"/>
              </a:solidFill>
            </a:endParaRPr>
          </a:p>
          <a:p>
            <a:pPr lvl="1"/>
            <a:r>
              <a:rPr lang="en-US" sz="2400">
                <a:solidFill>
                  <a:schemeClr val="tx1"/>
                </a:solidFill>
                <a:sym typeface="+mn-ea"/>
              </a:rPr>
              <a:t>Many Applications, each having own overlay of protocols</a:t>
            </a:r>
            <a:endParaRPr lang="en-US" sz="2400" dirty="0">
              <a:solidFill>
                <a:schemeClr val="tx1"/>
              </a:solidFill>
            </a:endParaRPr>
          </a:p>
          <a:p>
            <a:endParaRPr lang="en-US" altLang="en-US" sz="2400" dirty="0">
              <a:solidFill>
                <a:schemeClr val="tx1"/>
              </a:solidFill>
            </a:endParaRPr>
          </a:p>
        </p:txBody>
      </p:sp>
      <p:sp>
        <p:nvSpPr>
          <p:cNvPr id="3" name="标题 2"/>
          <p:cNvSpPr>
            <a:spLocks noGrp="1"/>
          </p:cNvSpPr>
          <p:nvPr>
            <p:ph type="title" idx="1"/>
          </p:nvPr>
        </p:nvSpPr>
        <p:spPr/>
        <p:txBody>
          <a:bodyPr/>
          <a:p>
            <a:r>
              <a:rPr lang="en-US">
                <a:solidFill>
                  <a:srgbClr val="540115"/>
                </a:solidFill>
                <a:sym typeface="+mn-ea"/>
              </a:rPr>
              <a:t>Internet and the World Wide Web</a:t>
            </a:r>
            <a:endParaRPr lang="zh-CN" altLang="en-US"/>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内容占位符 1"/>
          <p:cNvSpPr>
            <a:spLocks noGrp="1"/>
          </p:cNvSpPr>
          <p:nvPr>
            <p:ph idx="3"/>
          </p:nvPr>
        </p:nvSpPr>
        <p:spPr/>
        <p:txBody>
          <a:bodyPr/>
          <a:p>
            <a:r>
              <a:rPr lang="en-US" altLang="zh-CN"/>
              <a:t>Understand the core concepts and responsibilities of front-end development.</a:t>
            </a:r>
            <a:endParaRPr lang="en-US" altLang="zh-CN"/>
          </a:p>
          <a:p>
            <a:r>
              <a:rPr lang="en-US" altLang="zh-CN"/>
              <a:t>Identify the three fundamental languages of the web: HTML, CSS, and JavaScript.</a:t>
            </a:r>
            <a:endParaRPr lang="en-US" altLang="zh-CN"/>
          </a:p>
          <a:p>
            <a:r>
              <a:rPr lang="en-US" altLang="zh-CN"/>
              <a:t>Recognize essential development tools and integrated development environments (IDEs).</a:t>
            </a:r>
            <a:endParaRPr lang="en-US" altLang="zh-CN"/>
          </a:p>
          <a:p>
            <a:r>
              <a:rPr lang="en-US" altLang="zh-CN"/>
              <a:t>Learn the basics of using browser developer tools for debugging and testing.</a:t>
            </a:r>
            <a:endParaRPr lang="en-US" altLang="zh-CN"/>
          </a:p>
        </p:txBody>
      </p:sp>
      <p:sp>
        <p:nvSpPr>
          <p:cNvPr id="3" name="标题 2"/>
          <p:cNvSpPr>
            <a:spLocks noGrp="1"/>
          </p:cNvSpPr>
          <p:nvPr>
            <p:ph type="title" idx="1"/>
          </p:nvPr>
        </p:nvSpPr>
        <p:spPr/>
        <p:txBody>
          <a:bodyPr/>
          <a:p>
            <a:r>
              <a:rPr lang="en-US" altLang="zh-CN"/>
              <a:t>What You Will Learn Today</a:t>
            </a:r>
            <a:endParaRPr lang="en-US" altLang="zh-CN"/>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内容占位符 1"/>
          <p:cNvSpPr>
            <a:spLocks noGrp="1"/>
          </p:cNvSpPr>
          <p:nvPr>
            <p:ph idx="3"/>
          </p:nvPr>
        </p:nvSpPr>
        <p:spPr/>
        <p:txBody>
          <a:bodyPr/>
          <a:p>
            <a:r>
              <a:rPr lang="en-US" sz="2400">
                <a:latin typeface="Calibri" panose="020F0502020204030204" charset="0"/>
                <a:cs typeface="Calibri" panose="020F0502020204030204" charset="0"/>
                <a:sym typeface="+mn-ea"/>
              </a:rPr>
              <a:t>World Wide Web(WWW)</a:t>
            </a:r>
            <a:endParaRPr lang="en-US" sz="2400" dirty="0">
              <a:latin typeface="Calibri" panose="020F0502020204030204" charset="0"/>
              <a:cs typeface="Calibri" panose="020F0502020204030204" charset="0"/>
            </a:endParaRPr>
          </a:p>
          <a:p>
            <a:pPr lvl="1"/>
            <a:r>
              <a:rPr lang="en-US" sz="2400">
                <a:solidFill>
                  <a:schemeClr val="tx1"/>
                </a:solidFill>
                <a:latin typeface="Calibri" panose="020F0502020204030204" charset="0"/>
                <a:cs typeface="Calibri" panose="020F0502020204030204" charset="0"/>
                <a:sym typeface="+mn-ea"/>
              </a:rPr>
              <a:t>A system of global information sharing through Internet</a:t>
            </a:r>
            <a:endParaRPr lang="en-US" sz="2400" dirty="0">
              <a:solidFill>
                <a:schemeClr val="tx1"/>
              </a:solidFill>
              <a:latin typeface="Calibri" panose="020F0502020204030204" charset="0"/>
              <a:cs typeface="Calibri" panose="020F0502020204030204" charset="0"/>
            </a:endParaRPr>
          </a:p>
          <a:p>
            <a:pPr lvl="1"/>
            <a:r>
              <a:rPr lang="en-US" sz="2400">
                <a:solidFill>
                  <a:schemeClr val="tx1"/>
                </a:solidFill>
                <a:latin typeface="Calibri" panose="020F0502020204030204" charset="0"/>
                <a:cs typeface="Calibri" panose="020F0502020204030204" charset="0"/>
                <a:sym typeface="+mn-ea"/>
              </a:rPr>
              <a:t>Information represented, shared in </a:t>
            </a:r>
            <a:r>
              <a:rPr lang="en-US" sz="2400" i="1">
                <a:solidFill>
                  <a:schemeClr val="tx1"/>
                </a:solidFill>
                <a:latin typeface="Calibri" panose="020F0502020204030204" charset="0"/>
                <a:cs typeface="Calibri" panose="020F0502020204030204" charset="0"/>
                <a:sym typeface="+mn-ea"/>
              </a:rPr>
              <a:t>Hypertexts, </a:t>
            </a:r>
            <a:r>
              <a:rPr lang="en-US" sz="2400">
                <a:solidFill>
                  <a:schemeClr val="tx1"/>
                </a:solidFill>
                <a:latin typeface="Calibri" panose="020F0502020204030204" charset="0"/>
                <a:cs typeface="Calibri" panose="020F0502020204030204" charset="0"/>
                <a:sym typeface="+mn-ea"/>
              </a:rPr>
              <a:t>more commonly known as</a:t>
            </a:r>
            <a:r>
              <a:rPr lang="en-US" sz="2400" i="1">
                <a:solidFill>
                  <a:schemeClr val="tx1"/>
                </a:solidFill>
                <a:latin typeface="Calibri" panose="020F0502020204030204" charset="0"/>
                <a:cs typeface="Calibri" panose="020F0502020204030204" charset="0"/>
                <a:sym typeface="+mn-ea"/>
              </a:rPr>
              <a:t> Web Pages</a:t>
            </a:r>
            <a:endParaRPr lang="en-US" sz="2400" i="1" dirty="0">
              <a:solidFill>
                <a:schemeClr val="tx1"/>
              </a:solidFill>
              <a:latin typeface="Calibri" panose="020F0502020204030204" charset="0"/>
              <a:cs typeface="Calibri" panose="020F0502020204030204" charset="0"/>
            </a:endParaRPr>
          </a:p>
          <a:p>
            <a:pPr lvl="1"/>
            <a:r>
              <a:rPr lang="en-US" sz="2400">
                <a:solidFill>
                  <a:schemeClr val="tx1"/>
                </a:solidFill>
                <a:latin typeface="Calibri" panose="020F0502020204030204" charset="0"/>
                <a:cs typeface="Calibri" panose="020F0502020204030204" charset="0"/>
                <a:sym typeface="+mn-ea"/>
              </a:rPr>
              <a:t>Uses a client-server model of communication</a:t>
            </a:r>
            <a:endParaRPr lang="en-US" sz="2400" dirty="0">
              <a:solidFill>
                <a:schemeClr val="tx1"/>
              </a:solidFill>
              <a:latin typeface="Calibri" panose="020F0502020204030204" charset="0"/>
              <a:cs typeface="Calibri" panose="020F0502020204030204" charset="0"/>
            </a:endParaRPr>
          </a:p>
          <a:p>
            <a:pPr lvl="1"/>
            <a:r>
              <a:rPr lang="en-US" sz="2400">
                <a:solidFill>
                  <a:schemeClr val="tx1"/>
                </a:solidFill>
                <a:latin typeface="Calibri" panose="020F0502020204030204" charset="0"/>
                <a:cs typeface="Calibri" panose="020F0502020204030204" charset="0"/>
                <a:sym typeface="+mn-ea"/>
              </a:rPr>
              <a:t>All computers on WWW use a protocol called HTTP to communicate</a:t>
            </a:r>
            <a:endParaRPr lang="en-US" sz="2400" dirty="0">
              <a:solidFill>
                <a:schemeClr val="tx1"/>
              </a:solidFill>
              <a:latin typeface="Calibri" panose="020F0502020204030204" charset="0"/>
              <a:cs typeface="Calibri" panose="020F0502020204030204" charset="0"/>
            </a:endParaRPr>
          </a:p>
          <a:p>
            <a:endParaRPr lang="en-US" altLang="en-US" sz="2400" dirty="0">
              <a:solidFill>
                <a:schemeClr val="tx1"/>
              </a:solidFill>
              <a:latin typeface="Calibri" panose="020F0502020204030204" charset="0"/>
              <a:cs typeface="Calibri" panose="020F0502020204030204" charset="0"/>
            </a:endParaRPr>
          </a:p>
        </p:txBody>
      </p:sp>
      <p:sp>
        <p:nvSpPr>
          <p:cNvPr id="3" name="标题 2"/>
          <p:cNvSpPr>
            <a:spLocks noGrp="1"/>
          </p:cNvSpPr>
          <p:nvPr>
            <p:ph type="title" idx="1"/>
          </p:nvPr>
        </p:nvSpPr>
        <p:spPr/>
        <p:txBody>
          <a:bodyPr>
            <a:normAutofit/>
          </a:bodyPr>
          <a:p>
            <a:r>
              <a:rPr lang="en-US" altLang="zh-CN"/>
              <a:t>Internet and the World Wide Web</a:t>
            </a:r>
            <a:endParaRPr lang="en-US" altLang="zh-CN"/>
          </a:p>
        </p:txBody>
      </p:sp>
    </p:spTree>
    <p:custDataLst>
      <p:tags r:id="rId1"/>
    </p:custDataLst>
  </p:cSld>
  <p:clrMapOvr>
    <a:masterClrMapping/>
  </p:clrMapOvr>
  <p:transition/>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Lst>
</file>

<file path=ppt/tags/tag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10"/>
  <p:tag name="KSO_WM_UNIT_ID" val="_1*i*10"/>
  <p:tag name="KSO_WM_UNIT_LAYERLEVEL" val="1"/>
  <p:tag name="KSO_WM_TAG_VERSION" val="3.0"/>
</p:tagLst>
</file>

<file path=ppt/tags/tag100.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4_1*f*1"/>
  <p:tag name="KSO_WM_TEMPLATE_CATEGORY" val="custom"/>
  <p:tag name="KSO_WM_TEMPLATE_INDEX" val="20230314"/>
  <p:tag name="KSO_WM_UNIT_LAYERLEVEL" val="1"/>
  <p:tag name="KSO_WM_TAG_VERSION" val="3.0"/>
  <p:tag name="KSO_WM_BEAUTIFY_FLAG" val="#wm#"/>
  <p:tag name="KSO_WM_UNIT_CONTENT_GROUP_TYPE" val="contentchip"/>
</p:tagLst>
</file>

<file path=ppt/tags/tag101.xml><?xml version="1.0" encoding="utf-8"?>
<p:tagLst xmlns:p="http://schemas.openxmlformats.org/presentationml/2006/main">
  <p:tag name="KSO_WM_SLIDE_ID" val="custom20230314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314"/>
  <p:tag name="KSO_WM_SLIDE_TYPE" val="title"/>
  <p:tag name="KSO_WM_SLIDE_SUBTYPE" val="pureTxt"/>
  <p:tag name="KSO_WM_SLIDE_LAYOUT" val="a_f"/>
  <p:tag name="KSO_WM_SLIDE_LAYOUT_CNT" val="1_1"/>
  <p:tag name="KSO_WM_SPECIAL_SOURCE" val="bdnull"/>
  <p:tag name="KSO_WM_TEMPLATE_THUMBS_INDEX" val="1、9"/>
  <p:tag name="KSO_WM_SLIDE_CONTENT_AREA" val="{&quot;left&quot;:&quot;173.7&quot;,&quot;top&quot;:&quot;78.5&quot;,&quot;width&quot;:&quot;702.55&quot;,&quot;height&quot;:&quot;350.15&quot;}"/>
  <p:tag name="KSO_WM_SLIDE_THEME_ID" val="3303413"/>
  <p:tag name="KSO_WM_SLIDE_THEME_NAME" val="蓝色几何极简风主题"/>
</p:tagLst>
</file>

<file path=ppt/tags/tag102.xml><?xml version="1.0" encoding="utf-8"?>
<p:tagLst xmlns:p="http://schemas.openxmlformats.org/presentationml/2006/main">
  <p:tag name="KSO_WM_BEAUTIFY_FLAG" val="#wm#"/>
  <p:tag name="KSO_WM_TEMPLATE_CATEGORY" val="custom"/>
  <p:tag name="KSO_WM_TEMPLATE_INDEX" val="20230314"/>
</p:tagLst>
</file>

<file path=ppt/tags/tag103.xml><?xml version="1.0" encoding="utf-8"?>
<p:tagLst xmlns:p="http://schemas.openxmlformats.org/presentationml/2006/main">
  <p:tag name="KSO_WM_BEAUTIFY_FLAG" val="#wm#"/>
  <p:tag name="KSO_WM_TEMPLATE_CATEGORY" val="custom"/>
  <p:tag name="KSO_WM_TEMPLATE_INDEX" val="20230314"/>
</p:tagLst>
</file>

<file path=ppt/tags/tag104.xml><?xml version="1.0" encoding="utf-8"?>
<p:tagLst xmlns:p="http://schemas.openxmlformats.org/presentationml/2006/main">
  <p:tag name="KSO_WM_BEAUTIFY_FLAG" val="#wm#"/>
  <p:tag name="KSO_WM_TEMPLATE_CATEGORY" val="custom"/>
  <p:tag name="KSO_WM_TEMPLATE_INDEX" val="20230314"/>
</p:tagLst>
</file>

<file path=ppt/tags/tag105.xml><?xml version="1.0" encoding="utf-8"?>
<p:tagLst xmlns:p="http://schemas.openxmlformats.org/presentationml/2006/main">
  <p:tag name="KSO_WM_BEAUTIFY_FLAG" val="#wm#"/>
  <p:tag name="KSO_WM_TEMPLATE_CATEGORY" val="custom"/>
  <p:tag name="KSO_WM_TEMPLATE_INDEX" val="20230314"/>
</p:tagLst>
</file>

<file path=ppt/tags/tag106.xml><?xml version="1.0" encoding="utf-8"?>
<p:tagLst xmlns:p="http://schemas.openxmlformats.org/presentationml/2006/main">
  <p:tag name="KSO_WM_BEAUTIFY_FLAG" val="#wm#"/>
  <p:tag name="KSO_WM_TEMPLATE_CATEGORY" val="custom"/>
  <p:tag name="KSO_WM_TEMPLATE_INDEX" val="20230314"/>
</p:tagLst>
</file>

<file path=ppt/tags/tag107.xml><?xml version="1.0" encoding="utf-8"?>
<p:tagLst xmlns:p="http://schemas.openxmlformats.org/presentationml/2006/main">
  <p:tag name="KSO_WM_BEAUTIFY_FLAG" val="#wm#"/>
  <p:tag name="KSO_WM_TEMPLATE_CATEGORY" val="custom"/>
  <p:tag name="KSO_WM_TEMPLATE_INDEX" val="20230314"/>
</p:tagLst>
</file>

<file path=ppt/tags/tag108.xml><?xml version="1.0" encoding="utf-8"?>
<p:tagLst xmlns:p="http://schemas.openxmlformats.org/presentationml/2006/main">
  <p:tag name="KSO_WM_BEAUTIFY_FLAG" val="#wm#"/>
  <p:tag name="KSO_WM_TEMPLATE_CATEGORY" val="custom"/>
  <p:tag name="KSO_WM_TEMPLATE_INDEX" val="20230314"/>
</p:tagLst>
</file>

<file path=ppt/tags/tag109.xml><?xml version="1.0" encoding="utf-8"?>
<p:tagLst xmlns:p="http://schemas.openxmlformats.org/presentationml/2006/main">
  <p:tag name="KSO_WM_BEAUTIFY_FLAG" val="#wm#"/>
  <p:tag name="KSO_WM_TEMPLATE_CATEGORY" val="custom"/>
  <p:tag name="KSO_WM_TEMPLATE_INDEX" val="20230314"/>
</p:tagLst>
</file>

<file path=ppt/tags/tag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Lst>
</file>

<file path=ppt/tags/tag110.xml><?xml version="1.0" encoding="utf-8"?>
<p:tagLst xmlns:p="http://schemas.openxmlformats.org/presentationml/2006/main">
  <p:tag name="KSO_WM_BEAUTIFY_FLAG" val="#wm#"/>
  <p:tag name="KSO_WM_TEMPLATE_CATEGORY" val="custom"/>
  <p:tag name="KSO_WM_TEMPLATE_INDEX" val="20230314"/>
</p:tagLst>
</file>

<file path=ppt/tags/tag111.xml><?xml version="1.0" encoding="utf-8"?>
<p:tagLst xmlns:p="http://schemas.openxmlformats.org/presentationml/2006/main">
  <p:tag name="KSO_WM_BEAUTIFY_FLAG" val="#wm#"/>
  <p:tag name="KSO_WM_TEMPLATE_CATEGORY" val="custom"/>
  <p:tag name="KSO_WM_TEMPLATE_INDEX" val="20230314"/>
</p:tagLst>
</file>

<file path=ppt/tags/tag112.xml><?xml version="1.0" encoding="utf-8"?>
<p:tagLst xmlns:p="http://schemas.openxmlformats.org/presentationml/2006/main">
  <p:tag name="KSO_WM_BEAUTIFY_FLAG" val="#wm#"/>
  <p:tag name="KSO_WM_TEMPLATE_CATEGORY" val="custom"/>
  <p:tag name="KSO_WM_TEMPLATE_INDEX" val="20230314"/>
</p:tagLst>
</file>

<file path=ppt/tags/tag113.xml><?xml version="1.0" encoding="utf-8"?>
<p:tagLst xmlns:p="http://schemas.openxmlformats.org/presentationml/2006/main">
  <p:tag name="KSO_WM_BEAUTIFY_FLAG" val="#wm#"/>
  <p:tag name="KSO_WM_TEMPLATE_CATEGORY" val="custom"/>
  <p:tag name="KSO_WM_TEMPLATE_INDEX" val="20230314"/>
</p:tagLst>
</file>

<file path=ppt/tags/tag114.xml><?xml version="1.0" encoding="utf-8"?>
<p:tagLst xmlns:p="http://schemas.openxmlformats.org/presentationml/2006/main">
  <p:tag name="KSO_WM_BEAUTIFY_FLAG" val="#wm#"/>
  <p:tag name="KSO_WM_TEMPLATE_CATEGORY" val="custom"/>
  <p:tag name="KSO_WM_TEMPLATE_INDEX" val="20230314"/>
</p:tagLst>
</file>

<file path=ppt/tags/tag115.xml><?xml version="1.0" encoding="utf-8"?>
<p:tagLst xmlns:p="http://schemas.openxmlformats.org/presentationml/2006/main">
  <p:tag name="KSO_WM_BEAUTIFY_FLAG" val="#wm#"/>
  <p:tag name="KSO_WM_TEMPLATE_CATEGORY" val="custom"/>
  <p:tag name="KSO_WM_TEMPLATE_INDEX" val="20230314"/>
</p:tagLst>
</file>

<file path=ppt/tags/tag116.xml><?xml version="1.0" encoding="utf-8"?>
<p:tagLst xmlns:p="http://schemas.openxmlformats.org/presentationml/2006/main">
  <p:tag name="KSO_WM_BEAUTIFY_FLAG" val="#wm#"/>
  <p:tag name="KSO_WM_TEMPLATE_CATEGORY" val="custom"/>
  <p:tag name="KSO_WM_TEMPLATE_INDEX" val="20230314"/>
</p:tagLst>
</file>

<file path=ppt/tags/tag117.xml><?xml version="1.0" encoding="utf-8"?>
<p:tagLst xmlns:p="http://schemas.openxmlformats.org/presentationml/2006/main">
  <p:tag name="KSO_WM_BEAUTIFY_FLAG" val="#wm#"/>
  <p:tag name="KSO_WM_TEMPLATE_CATEGORY" val="custom"/>
  <p:tag name="KSO_WM_TEMPLATE_INDEX" val="20230314"/>
</p:tagLst>
</file>

<file path=ppt/tags/tag118.xml><?xml version="1.0" encoding="utf-8"?>
<p:tagLst xmlns:p="http://schemas.openxmlformats.org/presentationml/2006/main">
  <p:tag name="KSO_WM_UNIT_TYPE" val="a"/>
  <p:tag name="KSO_WM_UNIT_INDEX" val="1"/>
  <p:tag name="KSO_WM_BEAUTIFY_FLAG" val="#wm#"/>
  <p:tag name="KSO_WM_TAG_VERSION" val="3.0"/>
  <p:tag name="KSO_WM_UNIT_ID" val="custom20238691_8*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91"/>
  <p:tag name="KSO_WM_TEMPLATE_CATEGORY" val="custom"/>
  <p:tag name="KSO_WM_UNIT_ISCONTENTSTITLE" val="0"/>
  <p:tag name="KSO_WM_UNIT_VALUE" val="29"/>
  <p:tag name="KSO_WM_UNIT_PRESET_TEXT" val="单击此处添加标题"/>
  <p:tag name="KSO_WM_UNIT_TEXT_TYPE" val="1"/>
</p:tagLst>
</file>

<file path=ppt/tags/tag119.xml><?xml version="1.0" encoding="utf-8"?>
<p:tagLst xmlns:p="http://schemas.openxmlformats.org/presentationml/2006/main">
  <p:tag name="KSO_WM_SLIDE_TYPE" val="text"/>
  <p:tag name="KSO_WM_TEMPLATE_SUBCATEGORY" val="29"/>
  <p:tag name="KSO_WM_TEMPLATE_COLOR_TYPE" val="0"/>
  <p:tag name="KSO_WM_TAG_VERSION" val="3.0"/>
  <p:tag name="KSO_WM_SLIDE_SUBTYPE" val="pureTxt"/>
  <p:tag name="KSO_WM_SLIDE_ITEM_CNT" val="0"/>
  <p:tag name="KSO_WM_BEAUTIFY_FLAG" val="#wm#"/>
  <p:tag name="KSO_WM_TEMPLATE_INDEX" val="20230314"/>
  <p:tag name="KSO_WM_TEMPLATE_CATEGORY" val="custom"/>
  <p:tag name="KSO_WM_SLIDE_INDEX" val="8"/>
  <p:tag name="KSO_WM_SLIDE_ID" val="custom20230314_8"/>
  <p:tag name="KSO_WM_TEMPLATE_MASTER_TYPE" val="0"/>
  <p:tag name="KSO_WM_SLIDE_LAYOUT" val="a_f"/>
  <p:tag name="KSO_WM_SLIDE_LAYOUT_CNT" val="1_1"/>
  <p:tag name="KSO_WM_SLIDE_SIZE" val="850*458"/>
  <p:tag name="KSO_WM_SLIDE_POSITION" val="54*28"/>
  <p:tag name="KSO_WM_SPECIAL_SOURCE" val="bdnull"/>
  <p:tag name="KSO_WM_SLIDE_LAYOUT_NAME" val="标题和内容"/>
</p:tagLst>
</file>

<file path=ppt/tags/tag12.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120.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30314_9*a*1"/>
  <p:tag name="KSO_WM_TEMPLATE_CATEGORY" val="custom"/>
  <p:tag name="KSO_WM_TEMPLATE_INDEX" val="20230314"/>
  <p:tag name="KSO_WM_UNIT_LAYERLEVEL" val="1"/>
  <p:tag name="KSO_WM_TAG_VERSION" val="3.0"/>
  <p:tag name="KSO_WM_BEAUTIFY_FLAG" val="#wm#"/>
</p:tagLst>
</file>

<file path=ppt/tags/tag121.xml><?xml version="1.0" encoding="utf-8"?>
<p:tagLst xmlns:p="http://schemas.openxmlformats.org/presentationml/2006/main">
  <p:tag name="KSO_WM_SLIDE_ID" val="custom2023031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314"/>
  <p:tag name="KSO_WM_SLIDE_TYPE" val="endPage"/>
  <p:tag name="KSO_WM_SLIDE_SUBTYPE" val="pureTxt"/>
  <p:tag name="KSO_WM_SLIDE_LAYOUT" val="a_f"/>
  <p:tag name="KSO_WM_SLIDE_LAYOUT_CNT" val="1_1"/>
  <p:tag name="KSO_WM_SPECIAL_SOURCE" val="bdnull"/>
  <p:tag name="KSO_WM_SLIDE_CONTENT_AREA" val="{&quot;left&quot;:&quot;173.7&quot;,&quot;top&quot;:&quot;78.5&quot;,&quot;width&quot;:&quot;702.55&quot;,&quot;height&quot;:&quot;350.15&quot;}"/>
  <p:tag name="KSO_WM_SLIDE_THEME_ID" val="3303413"/>
  <p:tag name="KSO_WM_SLIDE_THEME_NAME" val="蓝色几何极简风主题"/>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1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 name="KSO_WM_UNIT_PRESET_TEXT" val="单击此处编辑母版文本样式&#10;第二级&#10;第三级&#10;第四级&#10;第五级"/>
</p:tagLst>
</file>

<file path=ppt/tags/tag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1"/>
  <p:tag name="KSO_WM_UNIT_LAYERLEVEL" val="1"/>
  <p:tag name="KSO_WM_TAG_VERSION" val="3.0"/>
  <p:tag name="KSO_WM_UNIT_TYPE" val="i"/>
  <p:tag name="KSO_WM_UNIT_INDEX" val="1"/>
  <p:tag name="KSO_WM_UNIT_CONTENT_GROUP_TYPE" val="titlestyle"/>
</p:tagLst>
</file>

<file path=ppt/tags/tag1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 name="KSO_WM_UNIT_CONTENT_GROUP_TYPE" val="titlestyle"/>
</p:tagLst>
</file>

<file path=ppt/tags/tag2.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UNIT_TYPE" val="i"/>
  <p:tag name="KSO_WM_UNIT_INDEX" val="1"/>
</p:tagLst>
</file>

<file path=ppt/tags/tag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UNIT_TYPE" val="i"/>
  <p:tag name="KSO_WM_UNIT_INDEX" val="3"/>
</p:tagLst>
</file>

<file path=ppt/tags/tag25.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9.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UNIT_TYPE" val="i"/>
  <p:tag name="KSO_WM_UNIT_INDEX" val="1"/>
</p:tagLst>
</file>

<file path=ppt/tags/tag3.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Lst>
</file>

<file path=ppt/tags/tag30.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UNIT_TYPE" val="i"/>
  <p:tag name="KSO_WM_UNIT_INDEX" val="2"/>
</p:tagLst>
</file>

<file path=ppt/tags/tag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UNIT_TYPE" val="i"/>
  <p:tag name="KSO_WM_UNIT_INDEX" val="3"/>
</p:tagLst>
</file>

<file path=ppt/tags/tag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UNIT_CONTENT_GROUP_TYPE" val="contentchip"/>
  <p:tag name="KSO_WM_UNIT_TYPE" val="i"/>
  <p:tag name="KSO_WM_UNIT_INDEX" val="4"/>
</p:tagLst>
</file>

<file path=ppt/tags/tag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3.0"/>
  <p:tag name="KSO_WM_UNIT_TYPE" val="i"/>
  <p:tag name="KSO_WM_UNIT_INDEX" val="5"/>
</p:tagLst>
</file>

<file path=ppt/tags/tag34.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35.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PRESET_TEXT" val="单击此处编辑母版文本样式&#10;第二级&#10;第三级&#10;第四级&#10;第五级"/>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4"/>
  <p:tag name="KSO_WM_UNIT_ID" val="_1*i*4"/>
  <p:tag name="KSO_WM_UNIT_LAYERLEVEL" val="1"/>
  <p:tag name="KSO_WM_TAG_VERSION" val="3.0"/>
</p:tagLst>
</file>

<file path=ppt/tags/tag4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PRESET_TEXT" val="单击此处编辑母版文本样式&#10;第二级&#10;第三级&#10;第四级&#10;第五级"/>
</p:tagLst>
</file>

<file path=ppt/tags/tag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i*1"/>
  <p:tag name="KSO_WM_UNIT_LAYERLEVEL" val="1"/>
  <p:tag name="KSO_WM_TAG_VERSION" val="3.0"/>
  <p:tag name="KSO_WM_UNIT_TYPE" val="i"/>
  <p:tag name="KSO_WM_UNIT_INDEX" val="1"/>
  <p:tag name="KSO_WM_UNIT_CONTENT_GROUP_TYPE" val="titlestyle"/>
</p:tagLst>
</file>

<file path=ppt/tags/tag42.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 name="KSO_WM_UNIT_CONTENT_GROUP_TYPE" val="titlestyle"/>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 name="KSO_WM_UNIT_PRESET_TEXT" val="单击此处编辑母版文本样式&#10;第二级&#10;第三级&#10;第四级&#10;第五级"/>
</p:tagLst>
</file>

<file path=ppt/tags/tag47.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 name="KSO_WM_UNIT_PRESET_TEXT" val="单击此处编辑母版文本样式&#10;第二级&#10;第三级&#10;第四级&#10;第五级"/>
</p:tagLst>
</file>

<file path=ppt/tags/tag4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Lst>
</file>

<file path=ppt/tags/tag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i*1"/>
  <p:tag name="KSO_WM_UNIT_LAYERLEVEL" val="1"/>
  <p:tag name="KSO_WM_TAG_VERSION" val="3.0"/>
  <p:tag name="KSO_WM_UNIT_TYPE" val="i"/>
  <p:tag name="KSO_WM_UNIT_INDEX" val="1"/>
  <p:tag name="KSO_WM_UNIT_CONTENT_GROUP_TYPE" val="titlestyle"/>
</p:tagLst>
</file>

<file path=ppt/tags/tag51.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 name="KSO_WM_UNIT_CONTENT_GROUP_TYPE" val="titlestyle"/>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1"/>
  <p:tag name="KSO_WM_UNIT_LAYERLEVEL" val="1"/>
  <p:tag name="KSO_WM_TAG_VERSION" val="3.0"/>
  <p:tag name="KSO_WM_UNIT_TYPE" val="i"/>
  <p:tag name="KSO_WM_UNIT_INDEX" val="1"/>
  <p:tag name="KSO_WM_UNIT_CONTENT_GROUP_TYPE" val="titlestyle"/>
</p:tagLst>
</file>

<file path=ppt/tags/tag56.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 name="KSO_WM_UNIT_CONTENT_GROUP_TYPE" val="titlestyle"/>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Lst>
</file>

<file path=ppt/tags/tag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1"/>
  <p:tag name="KSO_WM_UNIT_LAYERLEVEL" val="1"/>
  <p:tag name="KSO_WM_TAG_VERSION" val="3.0"/>
  <p:tag name="KSO_WM_UNIT_TYPE" val="i"/>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 name="KSO_WM_UNIT_PRESET_TEXT" val="单击此处编辑母版文本样式&#10;第二级&#10;第三级&#10;第四级&#10;第五级"/>
</p:tagLst>
</file>

<file path=ppt/tags/tag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1"/>
  <p:tag name="KSO_WM_UNIT_LAYERLEVEL" val="1"/>
  <p:tag name="KSO_WM_TAG_VERSION" val="3.0"/>
  <p:tag name="KSO_WM_UNIT_TYPE" val="i"/>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1"/>
  <p:tag name="KSO_WM_UNIT_LAYERLEVEL" val="1"/>
  <p:tag name="KSO_WM_TAG_VERSION" val="3.0"/>
  <p:tag name="KSO_WM_UNIT_CONTENT_GROUP_TYPE" val="titlestyle"/>
  <p:tag name="KSO_WM_UNIT_TYPE" val="i"/>
  <p:tag name="KSO_WM_UNIT_INDEX" val="1"/>
</p:tagLst>
</file>

<file path=ppt/tags/tag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Lst>
</file>

<file path=ppt/tags/tag70.xml><?xml version="1.0" encoding="utf-8"?>
<p:tagLst xmlns:p="http://schemas.openxmlformats.org/presentationml/2006/main">
  <p:tag name="KSO_WM_UNIT_ISCONTENTSTITLE" val="0"/>
  <p:tag name="KSO_WM_UNIT_ISNUMDGMTITLE" val="0"/>
  <p:tag name="KSO_WM_UNIT_PRESET_TEXT" val="单击选择预设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 name="KSO_WM_UNIT_CONTENT_GROUP_TYPE" val="titlestyle"/>
</p:tagLst>
</file>

<file path=ppt/tags/tag71.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 name="KSO_WM_UNIT_CONTENT_GROUP_TYPE" val="titlestyle"/>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76.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TYPE" val="i"/>
  <p:tag name="KSO_WM_UNIT_INDEX" val="2"/>
</p:tagLst>
</file>

<file path=ppt/tags/tag77.xml><?xml version="1.0" encoding="utf-8"?>
<p:tagLst xmlns:p="http://schemas.openxmlformats.org/presentationml/2006/main">
  <p:tag name="KSO_WM_UNIT_FILL_FORE_SCHEMECOLOR_INDEX_BRIGHTNESS" val="0"/>
  <p:tag name="KSO_WM_UNIT_FILL_FORE_SCHEMECOLOR_INDEX" val="14"/>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UNIT_TYPE" val="i"/>
  <p:tag name="KSO_WM_UNIT_INDEX" val="3"/>
</p:tagLst>
</file>

<file path=ppt/tags/tag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UNIT_CONTENT_GROUP_TYPE" val="contentchip"/>
  <p:tag name="KSO_WM_UNIT_TYPE" val="i"/>
  <p:tag name="KSO_WM_UNIT_INDEX" val="4"/>
</p:tagLst>
</file>

<file path=ppt/tags/tag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UNIT_TYPE" val="i"/>
  <p:tag name="KSO_WM_UNIT_INDEX" val="5"/>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8"/>
  <p:tag name="KSO_WM_UNIT_ID" val="_1*i*8"/>
  <p:tag name="KSO_WM_UNIT_LAYERLEVEL" val="1"/>
  <p:tag name="KSO_WM_TAG_VERSION" val="3.0"/>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3.0"/>
  <p:tag name="KSO_WM_UNIT_TYPE" val="i"/>
  <p:tag name="KSO_WM_UNIT_INDEX" val="6"/>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3.0"/>
  <p:tag name="KSO_WM_UNIT_TYPE" val="i"/>
  <p:tag name="KSO_WM_UNIT_INDEX" val="7"/>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3.0"/>
  <p:tag name="KSO_WM_UNIT_CONTENT_GROUP_TYPE" val="contentchip"/>
  <p:tag name="KSO_WM_UNIT_TYPE" val="i"/>
  <p:tag name="KSO_WM_UNIT_INDEX" val="8"/>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3.0"/>
  <p:tag name="KSO_WM_UNIT_CONTENT_GROUP_TYPE" val="contentchip"/>
  <p:tag name="KSO_WM_UNIT_TYPE" val="i"/>
  <p:tag name="KSO_WM_UNIT_INDEX" val="9"/>
</p:tagLst>
</file>

<file path=ppt/tags/tag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3.0"/>
  <p:tag name="KSO_WM_UNIT_CONTENT_GROUP_TYPE" val="contentchip"/>
  <p:tag name="KSO_WM_UNIT_TYPE" val="i"/>
  <p:tag name="KSO_WM_UNIT_INDEX" val="10"/>
</p:tagLst>
</file>

<file path=ppt/tags/tag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3.0"/>
  <p:tag name="KSO_WM_UNIT_TYPE" val="i"/>
  <p:tag name="KSO_WM_UNIT_INDEX" val="11"/>
</p:tagLst>
</file>

<file path=ppt/tags/tag86.xml><?xml version="1.0" encoding="utf-8"?>
<p:tagLst xmlns:p="http://schemas.openxmlformats.org/presentationml/2006/main">
  <p:tag name="KSO_WM_UNIT_ISCONTENTSTITLE" val="0"/>
  <p:tag name="KSO_WM_UNIT_ISNUMDGMTITLE" val="0"/>
  <p:tag name="KSO_WM_UNIT_PRESET_TEXT" val="THANK  YOU"/>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9"/>
  <p:tag name="KSO_WM_UNIT_ID" val="_1*i*9"/>
  <p:tag name="KSO_WM_UNIT_LAYERLEVEL" val="1"/>
  <p:tag name="KSO_WM_TAG_VERSION" val="3.0"/>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UNIT_TYPE" val="i"/>
  <p:tag name="KSO_WM_UNIT_INDEX" val="1"/>
  <p:tag name="KSO_WM_UNIT_CONTENT_GROUP_TYPE" val="titlestyle"/>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314"/>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314"/>
</p:tagLst>
</file>

<file path=ppt/tags/tag9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314"/>
  <p:tag name="KSO_WM_SPECIAL_SOURCE" val="bdnull"/>
  <p:tag name="KSO_WM_TEMPLATE_THUMBS_INDEX" val="1、9"/>
</p:tagLst>
</file>

<file path=ppt/tags/tag9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4_1*a*1"/>
  <p:tag name="KSO_WM_TEMPLATE_CATEGORY" val="custom"/>
  <p:tag name="KSO_WM_TEMPLATE_INDEX" val="20230314"/>
  <p:tag name="KSO_WM_UNIT_LAYERLEVEL" val="1"/>
  <p:tag name="KSO_WM_TAG_VERSION" val="3.0"/>
  <p:tag name="KSO_WM_BEAUTIFY_FLAG" val="#wm#"/>
  <p:tag name="KSO_WM_UNIT_CONTENT_GROUP_TYPE" val="contentchip"/>
  <p:tag name="KSO_WM_UNIT_PRESET_TEXT" val="单击添加文档标题"/>
  <p:tag name="KSO_WM_UNIT_TEXT_TYPE" val="1"/>
</p:tagLst>
</file>

<file path=ppt/theme/theme1.xml><?xml version="1.0" encoding="utf-8"?>
<a:theme xmlns:a="http://schemas.openxmlformats.org/drawingml/2006/main" name="Office 主题">
  <a:themeElements>
    <a:clrScheme name="自定义 23">
      <a:dk1>
        <a:srgbClr val="000000"/>
      </a:dk1>
      <a:lt1>
        <a:srgbClr val="FFFFFF"/>
      </a:lt1>
      <a:dk2>
        <a:srgbClr val="011163"/>
      </a:dk2>
      <a:lt2>
        <a:srgbClr val="FFFFFF"/>
      </a:lt2>
      <a:accent1>
        <a:srgbClr val="4864FC"/>
      </a:accent1>
      <a:accent2>
        <a:srgbClr val="6C5EDE"/>
      </a:accent2>
      <a:accent3>
        <a:srgbClr val="9059BF"/>
      </a:accent3>
      <a:accent4>
        <a:srgbClr val="B453A1"/>
      </a:accent4>
      <a:accent5>
        <a:srgbClr val="D84E82"/>
      </a:accent5>
      <a:accent6>
        <a:srgbClr val="FC4864"/>
      </a:accent6>
      <a:hlink>
        <a:srgbClr val="0563C1"/>
      </a:hlink>
      <a:folHlink>
        <a:srgbClr val="954D72"/>
      </a:folHlink>
    </a:clrScheme>
    <a:fontScheme name="">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4189</Words>
  <Application>WPS 演示</Application>
  <PresentationFormat>宽屏</PresentationFormat>
  <Paragraphs>129</Paragraphs>
  <Slides>20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仿宋</vt:lpstr>
      <vt:lpstr>Wingdings</vt:lpstr>
      <vt:lpstr>Calibri</vt:lpstr>
      <vt:lpstr>Arial</vt:lpstr>
      <vt:lpstr>MiSans Normal</vt:lpstr>
      <vt:lpstr>Times New Roman</vt:lpstr>
      <vt:lpstr>黑体</vt:lpstr>
      <vt:lpstr>微软雅黑</vt:lpstr>
      <vt:lpstr>Arial Unicode MS</vt:lpstr>
      <vt:lpstr>Office 主题</vt:lpstr>
      <vt:lpstr>Web front-end development</vt:lpstr>
      <vt:lpstr>PowerPoint 演示文稿</vt:lpstr>
      <vt:lpstr>Course Information</vt:lpstr>
      <vt:lpstr>The Three Pillars of Front-End</vt:lpstr>
      <vt:lpstr>The Three Pillars of Front-End</vt:lpstr>
      <vt:lpstr>The Three Pillars of Front-End</vt:lpstr>
      <vt:lpstr>Internet and the World Wide Web</vt:lpstr>
      <vt:lpstr>What You Will Learn Today</vt:lpstr>
      <vt:lpstr>Internet and the World Wide Web</vt:lpstr>
      <vt:lpstr>Client-server model in WWW</vt:lpstr>
      <vt:lpstr>HTML</vt:lpstr>
      <vt:lpstr>What does HTML stand for?</vt:lpstr>
      <vt:lpstr>Grading</vt:lpstr>
      <vt:lpstr>PowerPoint 演示文稿</vt:lpstr>
      <vt:lpstr>PowerPoint 演示文稿</vt:lpstr>
      <vt:lpstr>PowerPoint 演示文稿</vt:lpstr>
      <vt:lpstr>PowerPoint 演示文稿</vt:lpstr>
      <vt:lpstr>Essential Development Tools</vt:lpstr>
      <vt:lpstr>Useful 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乐慧</cp:lastModifiedBy>
  <cp:revision>176</cp:revision>
  <dcterms:created xsi:type="dcterms:W3CDTF">2019-06-19T02:08:00Z</dcterms:created>
  <dcterms:modified xsi:type="dcterms:W3CDTF">2025-09-08T11:39:25Z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2052-12.1.0.21171</vt:lpwstr>
  </property>
  <property fmtid="{D5CDD505-2E9C-101B-9397-08002B2CF9AE}" pid="3" name="ICV">
    <vt:lpwstr>9BCEC65EAF394932B16B585EF95292D4_11</vt:lpwstr>
  </property>
</Properties>
</file>