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EB Garamond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EBGaramond-bold.fntdata"/><Relationship Id="rId16" Type="http://schemas.openxmlformats.org/officeDocument/2006/relationships/font" Target="fonts/EBGaramond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EBGaramond-boldItalic.fntdata"/><Relationship Id="rId6" Type="http://schemas.openxmlformats.org/officeDocument/2006/relationships/slide" Target="slides/slide1.xml"/><Relationship Id="rId18" Type="http://schemas.openxmlformats.org/officeDocument/2006/relationships/font" Target="fonts/EBGaramond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25f05c9e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25f05c9e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25f05c9e8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25f05c9e8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25f05c9e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25f05c9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25f05c9e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25f05c9e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25f05c9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25f05c9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25f05c9e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25f05c9e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525f05c9e8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525f05c9e8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25f05c9e8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25f05c9e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25f05c9e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525f05c9e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356275"/>
            <a:ext cx="8520600" cy="278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Cab Industry Investment Analysis 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G2M Use Case - Week 3  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764400" y="3217500"/>
            <a:ext cx="76152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Presented by: Jenisa Thapa  </a:t>
            </a:r>
            <a:endParaRPr sz="4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April 2025</a:t>
            </a:r>
            <a:endParaRPr sz="4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1168975" y="1357925"/>
            <a:ext cx="5722200" cy="12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EB Garamond"/>
                <a:ea typeface="EB Garamond"/>
                <a:cs typeface="EB Garamond"/>
                <a:sym typeface="EB Garamond"/>
              </a:rPr>
              <a:t>Thank You!</a:t>
            </a:r>
            <a:endParaRPr sz="6000"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3" name="Google Shape;113;p22"/>
          <p:cNvSpPr txBox="1"/>
          <p:nvPr/>
        </p:nvSpPr>
        <p:spPr>
          <a:xfrm>
            <a:off x="2660825" y="3440125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Jenisa Thapa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EB Garamond"/>
                <a:ea typeface="EB Garamond"/>
                <a:cs typeface="EB Garamond"/>
                <a:sym typeface="EB Garamond"/>
              </a:rPr>
              <a:t>Email : jenisathapa.05@gmail.com</a:t>
            </a:r>
            <a:endParaRPr sz="1600"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Business Problem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69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XYZ is a private investment firm exploring opportunities in the U.S. cab industry.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Due to rapid industry growth and competition between companies, they want to identify: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B Garamond"/>
              <a:buChar char="●"/>
            </a:pP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Which cab company is more profitable  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B Garamond"/>
              <a:buChar char="●"/>
            </a:pP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Which company has a stronger customer base  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B Garamond"/>
              <a:buChar char="●"/>
            </a:pP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Which one offers the best long-term investment potential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Goal: Use data-driven insights to support an informed investment decision.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83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Datasets Used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863550"/>
            <a:ext cx="8520600" cy="40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1. Cab_Data.csv  </a:t>
            </a:r>
            <a:endParaRPr sz="7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●"/>
            </a:pPr>
            <a:r>
              <a:rPr lang="en" sz="7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   Ride details: date, city, km traveled, price, cost, company name</a:t>
            </a:r>
            <a:endParaRPr sz="7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2. Transaction_ID.csv  </a:t>
            </a:r>
            <a:endParaRPr sz="7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●"/>
            </a:pPr>
            <a:r>
              <a:rPr lang="en" sz="7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  Links transactions to customers + payment method</a:t>
            </a:r>
            <a:endParaRPr sz="7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3. Customer_ID.csv  </a:t>
            </a:r>
            <a:endParaRPr sz="7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●"/>
            </a:pPr>
            <a:r>
              <a:rPr lang="en" sz="7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  Demographics: gender, age, monthly income</a:t>
            </a:r>
            <a:endParaRPr sz="7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4. City.csv  </a:t>
            </a:r>
            <a:endParaRPr sz="7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EB Garamond"/>
              <a:buChar char="●"/>
            </a:pPr>
            <a:r>
              <a:rPr lang="en" sz="7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  City population + total cab users</a:t>
            </a:r>
            <a:endParaRPr sz="7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72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Time Range: January 2016 – December 2018</a:t>
            </a:r>
            <a:endParaRPr sz="72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Data Preparation &amp; Cleaning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91175"/>
            <a:ext cx="8520600" cy="3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B Garamond"/>
              <a:buChar char="●"/>
            </a:pP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Cleaned and merged four datasets using Transaction ID, Customer ID, and City name 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B Garamond"/>
              <a:buChar char="●"/>
            </a:pP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Converted Excel-style dates to standard date format  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B Garamond"/>
              <a:buChar char="●"/>
            </a:pP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Converted city population and user counts to numeric  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B Garamond"/>
              <a:buChar char="●"/>
            </a:pP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Verified no missing or duplicate data  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EB Garamond"/>
              <a:buChar char="●"/>
            </a:pP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Added new columns (e.g. Month) for seasonal analysis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Final merged dataset: ~3.5 years of ride and customer data</a:t>
            </a:r>
            <a:endParaRPr sz="20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Ride Volume by Company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2924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Yellow Cab completed significantly more rides than Pink Cab across the dataset.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Indicates stronger customer base and higher demand.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9450" y="1152475"/>
            <a:ext cx="5602803" cy="297221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Total Profit by Company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311700" y="1152475"/>
            <a:ext cx="3051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Yellow Cab generated significantly higher total profit compared to Pink Cab.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indicates stronger margins and better overall financial performance.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7000" y="1170125"/>
            <a:ext cx="5574599" cy="31295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Average Revenue per Ride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3239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On average, Yellow Cab earns more per ride than Pink Cab.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This may reflect longer distances, premium pricing, or market differences.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3800" y="1170125"/>
            <a:ext cx="5287800" cy="324040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Monthly Trends in Ride Volume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3061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Ride volume shows seasonal patterns, with noticeable fluctuations across months.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Indicates potential for demand-based strategies or targeted promotions.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5600" y="1170125"/>
            <a:ext cx="5466001" cy="32267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B Garamond"/>
                <a:ea typeface="EB Garamond"/>
                <a:cs typeface="EB Garamond"/>
                <a:sym typeface="EB Garamond"/>
              </a:rPr>
              <a:t>Investment Recommendation</a:t>
            </a:r>
            <a:endParaRPr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Based on ride volume, revenue, and profitability analysis: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Yellow Cab is the stronger investment opportunity.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Reasons: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Significantly higher total rides and profit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Higher revenue per ride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Consistent seasonal growth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EB Garamond"/>
              <a:buChar char="●"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Stronger market presence across cities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Pink Cab may still offer niche value, but Yellow Cab presents better overall returns.</a:t>
            </a:r>
            <a:endParaRPr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