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95" d="100"/>
          <a:sy n="9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3759-1129-C74A-8856-5D9BF4789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B7C1-1428-C946-B7EC-0B5C2395C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0B56-6ACA-6548-8E06-78FD91B3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5F49-A1A5-794C-AA1F-8BB589CF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C4CF-55B3-744B-A4F5-84F95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72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FDE-1F7A-344C-9675-D0A819EA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4A5E4-8925-204F-9FE0-EBC079F6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27A0-18A2-F847-A5F2-560807AB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A142-94A4-0843-B894-8684476C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FD8D-C17C-FC43-ABE2-DD391CAC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5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ABD45-9739-874C-90DB-CF9CD54BB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41F1-329F-764F-9FC6-93CD2BB2F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5366-72AB-9143-96A6-9460A586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18E9-C103-2748-B0E9-3472711E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CDA-94BA-AE44-9A9C-D45D815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91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FC5C-9A00-9F4D-BEA2-50C2FB68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F83B-89A5-EF45-99C7-8DF3EBBD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3E90-F8B0-3441-A261-844DA93E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1384-D5D0-2E49-9B26-8DDBA7E3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D8C3-77F2-314B-8733-F3CDB8AC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32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F8A2-953F-864D-9489-DB214F3D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64C5D-2840-2D41-B6F6-93C5210A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8155-0160-0646-AEBF-666BEDAB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81E7-C623-A441-8220-E39D148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FC21-6CA0-5347-AC1A-C6BDA57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031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643E-0C05-3C43-AC3B-C5C1D660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76A6-DBE9-AF42-8F3E-3481887C0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FF77D-6AB7-B548-840E-414103B4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A909-3665-654C-81E2-C41F21B9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AC9D-D524-524B-9EBB-47A7C377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DA83-2DFA-7E40-98DA-6CA10BB8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3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70EA-A97A-4841-B30E-D55AE76A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51CC-AD52-B04D-9BD8-5008797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AB74-15C1-194F-9C13-EF27BDAB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D9927-7AE9-FA41-AED3-3D39ABE7D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9271E-D176-9048-A5ED-0F0E1FB16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335CB-F8C1-314B-BEF9-3E5DE45E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E7714-77D0-0246-B3EA-5549D1F2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FDD5D-CB40-FA47-BB67-E5B848C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7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8C56-CFE6-F344-ACF8-8F270081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4DD3E-0C83-264D-9BA1-ADCEA1C1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D8302-63F6-2647-A7E6-99C963A2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CF739-A8A3-4F4E-9794-CAA4A0FA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64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5D116-6ECC-4542-B43F-0CD2CF9C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CEAC7-97B7-1D4E-8DAC-3B5D8A8B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54B1E-5A13-C549-83A5-7C88242E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927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3C23-F613-C54C-9BC5-95814B8B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519D-30B0-F748-9135-FAC5B01D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7865-D3FF-B749-9E92-EE5A6975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31A8-EB7A-724A-9AC9-D2E197C7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96D1-4723-8744-965F-499A9BEB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45858-89F1-AA45-AA3D-1E8736B3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86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7379-81E7-1D49-B8E6-D8E76318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04A13-8461-804D-8EF8-35FF89B36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5F84E-7AFE-204D-AF49-297E5750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13E1-9EEE-FC47-9304-6756120B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C918-97A0-844A-8084-7A98CC9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C29A8-9EAB-7347-8586-169891E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41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15363-4C7B-E140-9FC6-6A193DA5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FC61-EBE2-064F-B34F-81E29EC1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98B7-ADAB-8E41-AE50-934F9D395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788C-CB64-4D4F-BCBE-C46201C05B9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417C-81AE-C041-BF92-8F1A915D7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78D-23B4-AB42-ACA0-AA56A0679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4726-3E1C-5249-8F00-976C0E00CB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11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7592C5-16CC-2B49-9338-E71870058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Architectural Design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77B37-FA43-F541-891F-35CF2F33B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CN" dirty="0">
                <a:solidFill>
                  <a:schemeClr val="tx2"/>
                </a:solidFill>
              </a:rPr>
              <a:t>Project for SOEN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6441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</a:rPr>
              <a:t>Team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22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AF17BB5F-FEA3-0942-BE9B-1C88706A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91" y="514630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MVC</a:t>
            </a:r>
            <a:r>
              <a:rPr lang="en-US" altLang="zh-CN" sz="3600" dirty="0"/>
              <a:t> Structure</a:t>
            </a:r>
            <a:endParaRPr lang="en-US" sz="3600" dirty="0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93C127B-CAE7-5E46-B511-B15FB2AB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0" y="1601734"/>
            <a:ext cx="5097639" cy="3670300"/>
          </a:xfrm>
          <a:prstGeom prst="rect">
            <a:avLst/>
          </a:prstGeom>
        </p:spPr>
      </p:pic>
      <p:pic>
        <p:nvPicPr>
          <p:cNvPr id="26" name="Picture 2" descr="page2image44582112">
            <a:extLst>
              <a:ext uri="{FF2B5EF4-FFF2-40B4-BE49-F238E27FC236}">
                <a16:creationId xmlns:a16="http://schemas.microsoft.com/office/drawing/2014/main" id="{3E7FF381-A977-AB45-A8B7-81C1D0D48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7367" y="1997983"/>
            <a:ext cx="4533764" cy="317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1279F6-B122-C44E-9B40-FB7E8842BF2C}"/>
              </a:ext>
            </a:extLst>
          </p:cNvPr>
          <p:cNvSpPr txBox="1"/>
          <p:nvPr/>
        </p:nvSpPr>
        <p:spPr>
          <a:xfrm>
            <a:off x="2175342" y="5365649"/>
            <a:ext cx="244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Our</a:t>
            </a:r>
            <a:r>
              <a:rPr lang="en-CN" dirty="0"/>
              <a:t> Structure in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879862-491E-AA49-8EC1-E5334BA204C7}"/>
              </a:ext>
            </a:extLst>
          </p:cNvPr>
          <p:cNvSpPr txBox="1"/>
          <p:nvPr/>
        </p:nvSpPr>
        <p:spPr>
          <a:xfrm>
            <a:off x="8063056" y="5365649"/>
            <a:ext cx="236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CN" sz="2000" dirty="0"/>
              <a:t>rigion</a:t>
            </a:r>
            <a:r>
              <a:rPr lang="en-CN" dirty="0"/>
              <a:t> MVC Structure</a:t>
            </a:r>
          </a:p>
        </p:txBody>
      </p:sp>
    </p:spTree>
    <p:extLst>
      <p:ext uri="{BB962C8B-B14F-4D97-AF65-F5344CB8AC3E}">
        <p14:creationId xmlns:p14="http://schemas.microsoft.com/office/powerpoint/2010/main" val="220702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EA123-E28C-8E4D-83C5-69C46E4F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Architectural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Design</a:t>
            </a:r>
            <a:endParaRPr lang="en-CN" sz="3600" dirty="0">
              <a:solidFill>
                <a:schemeClr val="tx2"/>
              </a:solidFill>
            </a:endParaRPr>
          </a:p>
        </p:txBody>
      </p:sp>
      <p:pic>
        <p:nvPicPr>
          <p:cNvPr id="11" name="Content Placeholder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DD2959-825B-CF4A-AB2B-E88FC8863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195518"/>
            <a:ext cx="7325462" cy="6413398"/>
          </a:xfrm>
        </p:spPr>
      </p:pic>
    </p:spTree>
    <p:extLst>
      <p:ext uri="{BB962C8B-B14F-4D97-AF65-F5344CB8AC3E}">
        <p14:creationId xmlns:p14="http://schemas.microsoft.com/office/powerpoint/2010/main" val="226184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DE0AE22-1526-5942-9112-E034F0DA1ED5}"/>
              </a:ext>
            </a:extLst>
          </p:cNvPr>
          <p:cNvSpPr txBox="1">
            <a:spLocks/>
          </p:cNvSpPr>
          <p:nvPr/>
        </p:nvSpPr>
        <p:spPr>
          <a:xfrm>
            <a:off x="6130478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4000" dirty="0"/>
              <a:t>File</a:t>
            </a:r>
            <a:r>
              <a:rPr lang="zh-CN" altLang="en-US" sz="4000" dirty="0"/>
              <a:t> </a:t>
            </a:r>
            <a:r>
              <a:rPr lang="en-CN" altLang="zh-CN" sz="4000" dirty="0"/>
              <a:t>S</a:t>
            </a:r>
            <a:r>
              <a:rPr lang="en-CN" sz="4000" dirty="0"/>
              <a:t>tructure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983B83-938C-E748-BCFD-560D8A7F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632282"/>
            <a:ext cx="3706058" cy="5559087"/>
          </a:xfrm>
          <a:prstGeom prst="rect">
            <a:avLst/>
          </a:prstGeom>
        </p:spPr>
      </p:pic>
      <p:pic>
        <p:nvPicPr>
          <p:cNvPr id="32" name="Content Placeholder 4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EB852F-6AFD-1C4D-9172-30C4A4EC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04" y="1457471"/>
            <a:ext cx="5407116" cy="47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Architectural Design</vt:lpstr>
      <vt:lpstr>MVC Structure</vt:lpstr>
      <vt:lpstr>Architectural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Chuanyan Hu</dc:creator>
  <cp:lastModifiedBy>Chuanyan Hu</cp:lastModifiedBy>
  <cp:revision>1</cp:revision>
  <dcterms:created xsi:type="dcterms:W3CDTF">2021-02-20T12:27:39Z</dcterms:created>
  <dcterms:modified xsi:type="dcterms:W3CDTF">2021-02-20T12:33:55Z</dcterms:modified>
</cp:coreProperties>
</file>