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29A6-C5C1-426C-A0A0-813656AF1585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Architectural </a:t>
            </a:r>
            <a:r>
              <a:rPr lang="en-US" b="1" dirty="0" smtClean="0"/>
              <a:t>design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6441 </a:t>
            </a:r>
            <a:r>
              <a:rPr lang="en-US" altLang="zh-CN" b="1" dirty="0" smtClean="0"/>
              <a:t>Build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google-drive\study\Concordia\6441\pa\Warzone\doc\design\build2\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42918"/>
            <a:ext cx="8915499" cy="6215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D:\google-drive\study\Concordia\6441\pa\Warzone\doc\design\build2\command patte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452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286908" cy="51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66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Architectural design 6441 Build 2</vt:lpstr>
      <vt:lpstr> </vt:lpstr>
      <vt:lpstr> </vt:lpstr>
      <vt:lpstr>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 6441 Build 2</dc:title>
  <dc:creator>ray lin</dc:creator>
  <cp:lastModifiedBy>ray lin</cp:lastModifiedBy>
  <cp:revision>3</cp:revision>
  <dcterms:created xsi:type="dcterms:W3CDTF">2021-03-25T03:33:04Z</dcterms:created>
  <dcterms:modified xsi:type="dcterms:W3CDTF">2021-03-25T04:45:25Z</dcterms:modified>
</cp:coreProperties>
</file>