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86" r:id="rId3"/>
  </p:sldMasterIdLst>
  <p:notesMasterIdLst>
    <p:notesMasterId r:id="rId26"/>
  </p:notesMasterIdLst>
  <p:sldIdLst>
    <p:sldId id="257" r:id="rId4"/>
    <p:sldId id="258" r:id="rId5"/>
    <p:sldId id="261" r:id="rId6"/>
    <p:sldId id="260" r:id="rId7"/>
    <p:sldId id="264" r:id="rId8"/>
    <p:sldId id="269" r:id="rId9"/>
    <p:sldId id="267" r:id="rId10"/>
    <p:sldId id="283" r:id="rId11"/>
    <p:sldId id="312" r:id="rId12"/>
    <p:sldId id="287" r:id="rId13"/>
    <p:sldId id="285" r:id="rId14"/>
    <p:sldId id="286" r:id="rId15"/>
    <p:sldId id="288" r:id="rId16"/>
    <p:sldId id="290" r:id="rId17"/>
    <p:sldId id="291" r:id="rId18"/>
    <p:sldId id="293" r:id="rId19"/>
    <p:sldId id="294" r:id="rId20"/>
    <p:sldId id="295" r:id="rId21"/>
    <p:sldId id="296" r:id="rId22"/>
    <p:sldId id="297" r:id="rId23"/>
    <p:sldId id="298" r:id="rId24"/>
    <p:sldId id="31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6669F-8E29-4FA7-A6E7-D26401A15DE1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0E9C4-36E2-4B0F-AC7A-8218FF9B9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16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8c1997cbfd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8c1997cbfd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8c1997cbfd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8c1997cbfd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8c1997cbfd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8c1997cbfd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8c1997cbfd_0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Google Shape;1549;g8c1997cbfd_0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8c1997cbf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8c1997cbf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8c1997cb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8c1997cb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SLIDES_API183797404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SLIDES_API183797404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SLIDES_API183797404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SLIDES_API183797404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8b8ed53e21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8b8ed53e21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ad0aeb9a52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ad0aeb9a52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3" name="Google Shape;11743;gad0aeb9a52_0_10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4" name="Google Shape;11744;gad0aeb9a52_0_10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8c1997cbfd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8c1997cbfd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c1997cbf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c1997cbf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freepik.com/" TargetMode="Externa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0000" y="1204551"/>
            <a:ext cx="5439600" cy="35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0000" y="4667451"/>
            <a:ext cx="3134000" cy="9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965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7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2536800" y="2016300"/>
            <a:ext cx="7118400" cy="25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932200" y="4446267"/>
            <a:ext cx="8327600" cy="8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667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172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6984347" y="2489000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6984353" y="3201800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2"/>
          </p:nvPr>
        </p:nvSpPr>
        <p:spPr>
          <a:xfrm>
            <a:off x="2347253" y="3201800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 idx="3"/>
          </p:nvPr>
        </p:nvSpPr>
        <p:spPr>
          <a:xfrm>
            <a:off x="2347247" y="2489000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9" name="Google Shape;149;p14"/>
          <p:cNvGrpSpPr/>
          <p:nvPr/>
        </p:nvGrpSpPr>
        <p:grpSpPr>
          <a:xfrm rot="-5400000">
            <a:off x="11128501" y="5794495"/>
            <a:ext cx="1363345" cy="763663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99833" y="299829"/>
            <a:ext cx="1363345" cy="763663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6032400" y="1453100"/>
            <a:ext cx="127200" cy="415500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0197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title" idx="2" hasCustomPrompt="1"/>
          </p:nvPr>
        </p:nvSpPr>
        <p:spPr>
          <a:xfrm>
            <a:off x="16160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3" hasCustomPrompt="1"/>
          </p:nvPr>
        </p:nvSpPr>
        <p:spPr>
          <a:xfrm>
            <a:off x="41276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>
            <a:spLocks noGrp="1"/>
          </p:cNvSpPr>
          <p:nvPr>
            <p:ph type="title" idx="4" hasCustomPrompt="1"/>
          </p:nvPr>
        </p:nvSpPr>
        <p:spPr>
          <a:xfrm>
            <a:off x="67408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>
            <a:spLocks noGrp="1"/>
          </p:cNvSpPr>
          <p:nvPr>
            <p:ph type="title" idx="5" hasCustomPrompt="1"/>
          </p:nvPr>
        </p:nvSpPr>
        <p:spPr>
          <a:xfrm>
            <a:off x="92524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1"/>
          </p:nvPr>
        </p:nvSpPr>
        <p:spPr>
          <a:xfrm>
            <a:off x="15299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6"/>
          </p:nvPr>
        </p:nvSpPr>
        <p:spPr>
          <a:xfrm>
            <a:off x="40414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7"/>
          </p:nvPr>
        </p:nvSpPr>
        <p:spPr>
          <a:xfrm>
            <a:off x="66546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8"/>
          </p:nvPr>
        </p:nvSpPr>
        <p:spPr>
          <a:xfrm>
            <a:off x="91662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9"/>
          </p:nvPr>
        </p:nvSpPr>
        <p:spPr>
          <a:xfrm>
            <a:off x="1388667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subTitle" idx="13"/>
          </p:nvPr>
        </p:nvSpPr>
        <p:spPr>
          <a:xfrm>
            <a:off x="3900263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14"/>
          </p:nvPr>
        </p:nvSpPr>
        <p:spPr>
          <a:xfrm>
            <a:off x="6513460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subTitle" idx="15"/>
          </p:nvPr>
        </p:nvSpPr>
        <p:spPr>
          <a:xfrm>
            <a:off x="9025056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15"/>
          <p:cNvGrpSpPr/>
          <p:nvPr/>
        </p:nvGrpSpPr>
        <p:grpSpPr>
          <a:xfrm rot="-5400000">
            <a:off x="11128501" y="5794495"/>
            <a:ext cx="1363345" cy="763663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99833" y="299829"/>
            <a:ext cx="1363345" cy="763663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49639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1"/>
          </p:nvPr>
        </p:nvSpPr>
        <p:spPr>
          <a:xfrm>
            <a:off x="959600" y="3246567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2"/>
          </p:nvPr>
        </p:nvSpPr>
        <p:spPr>
          <a:xfrm>
            <a:off x="959800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3"/>
          </p:nvPr>
        </p:nvSpPr>
        <p:spPr>
          <a:xfrm>
            <a:off x="4551492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4"/>
          </p:nvPr>
        </p:nvSpPr>
        <p:spPr>
          <a:xfrm>
            <a:off x="4551492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5"/>
          </p:nvPr>
        </p:nvSpPr>
        <p:spPr>
          <a:xfrm>
            <a:off x="8142767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6"/>
          </p:nvPr>
        </p:nvSpPr>
        <p:spPr>
          <a:xfrm>
            <a:off x="8142767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99158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subTitle" idx="1"/>
          </p:nvPr>
        </p:nvSpPr>
        <p:spPr>
          <a:xfrm>
            <a:off x="959967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subTitle" idx="2"/>
          </p:nvPr>
        </p:nvSpPr>
        <p:spPr>
          <a:xfrm>
            <a:off x="5285551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subTitle" idx="3"/>
          </p:nvPr>
        </p:nvSpPr>
        <p:spPr>
          <a:xfrm>
            <a:off x="9522433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4"/>
          </p:nvPr>
        </p:nvSpPr>
        <p:spPr>
          <a:xfrm>
            <a:off x="959967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subTitle" idx="5"/>
          </p:nvPr>
        </p:nvSpPr>
        <p:spPr>
          <a:xfrm>
            <a:off x="9522433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6"/>
          </p:nvPr>
        </p:nvSpPr>
        <p:spPr>
          <a:xfrm>
            <a:off x="5285551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2" name="Google Shape;222;p17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96256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2456333" y="2158391"/>
            <a:ext cx="2243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2"/>
          </p:nvPr>
        </p:nvSpPr>
        <p:spPr>
          <a:xfrm>
            <a:off x="1890067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2456792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4"/>
          </p:nvPr>
        </p:nvSpPr>
        <p:spPr>
          <a:xfrm>
            <a:off x="1890099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4415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7491884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6"/>
          </p:nvPr>
        </p:nvSpPr>
        <p:spPr>
          <a:xfrm>
            <a:off x="7491967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7"/>
          </p:nvPr>
        </p:nvSpPr>
        <p:spPr>
          <a:xfrm>
            <a:off x="7491943" y="2158391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8"/>
          </p:nvPr>
        </p:nvSpPr>
        <p:spPr>
          <a:xfrm>
            <a:off x="7492035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74795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9"/>
          <p:cNvSpPr txBox="1">
            <a:spLocks noGrp="1"/>
          </p:cNvSpPr>
          <p:nvPr>
            <p:ph type="subTitle" idx="1"/>
          </p:nvPr>
        </p:nvSpPr>
        <p:spPr>
          <a:xfrm>
            <a:off x="5615567" y="190651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9"/>
          <p:cNvSpPr txBox="1">
            <a:spLocks noGrp="1"/>
          </p:cNvSpPr>
          <p:nvPr>
            <p:ph type="title" idx="2" hasCustomPrompt="1"/>
          </p:nvPr>
        </p:nvSpPr>
        <p:spPr>
          <a:xfrm>
            <a:off x="4441633" y="1924467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>
            <a:spLocks noGrp="1"/>
          </p:cNvSpPr>
          <p:nvPr>
            <p:ph type="subTitle" idx="3"/>
          </p:nvPr>
        </p:nvSpPr>
        <p:spPr>
          <a:xfrm>
            <a:off x="5615567" y="2259679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subTitle" idx="4"/>
          </p:nvPr>
        </p:nvSpPr>
        <p:spPr>
          <a:xfrm>
            <a:off x="5615567" y="336160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title" idx="5" hasCustomPrompt="1"/>
          </p:nvPr>
        </p:nvSpPr>
        <p:spPr>
          <a:xfrm>
            <a:off x="4441633" y="3354229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>
            <a:spLocks noGrp="1"/>
          </p:cNvSpPr>
          <p:nvPr>
            <p:ph type="subTitle" idx="6"/>
          </p:nvPr>
        </p:nvSpPr>
        <p:spPr>
          <a:xfrm>
            <a:off x="5615567" y="3714773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subTitle" idx="7"/>
          </p:nvPr>
        </p:nvSpPr>
        <p:spPr>
          <a:xfrm>
            <a:off x="5615767" y="481670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8" hasCustomPrompt="1"/>
          </p:nvPr>
        </p:nvSpPr>
        <p:spPr>
          <a:xfrm>
            <a:off x="4441633" y="4816703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>
            <a:spLocks noGrp="1"/>
          </p:cNvSpPr>
          <p:nvPr>
            <p:ph type="subTitle" idx="9"/>
          </p:nvPr>
        </p:nvSpPr>
        <p:spPr>
          <a:xfrm>
            <a:off x="5615767" y="5169868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19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93570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959467" y="236083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772267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960133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45513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5364033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455165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81427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8955400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814280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959467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772267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960133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4551200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5364033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455165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8142733" y="4527300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8955400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814280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18776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1881284" y="1897881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2"/>
          </p:nvPr>
        </p:nvSpPr>
        <p:spPr>
          <a:xfrm>
            <a:off x="1881951" y="2399336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3"/>
          </p:nvPr>
        </p:nvSpPr>
        <p:spPr>
          <a:xfrm>
            <a:off x="1881317" y="3266865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4"/>
          </p:nvPr>
        </p:nvSpPr>
        <p:spPr>
          <a:xfrm>
            <a:off x="1881633" y="3768320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5"/>
          </p:nvPr>
        </p:nvSpPr>
        <p:spPr>
          <a:xfrm>
            <a:off x="7221284" y="1897881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6"/>
          </p:nvPr>
        </p:nvSpPr>
        <p:spPr>
          <a:xfrm>
            <a:off x="7221351" y="2399336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4279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7"/>
          </p:nvPr>
        </p:nvSpPr>
        <p:spPr>
          <a:xfrm>
            <a:off x="1881284" y="4635852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8"/>
          </p:nvPr>
        </p:nvSpPr>
        <p:spPr>
          <a:xfrm>
            <a:off x="1881951" y="513731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9"/>
          </p:nvPr>
        </p:nvSpPr>
        <p:spPr>
          <a:xfrm>
            <a:off x="7221051" y="326686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13"/>
          </p:nvPr>
        </p:nvSpPr>
        <p:spPr>
          <a:xfrm>
            <a:off x="7221500" y="3768335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4"/>
          </p:nvPr>
        </p:nvSpPr>
        <p:spPr>
          <a:xfrm>
            <a:off x="7221284" y="4635849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15"/>
          </p:nvPr>
        </p:nvSpPr>
        <p:spPr>
          <a:xfrm>
            <a:off x="7221351" y="513731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1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6032400" y="1859500"/>
            <a:ext cx="127200" cy="415500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3903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3464400" y="1351500"/>
            <a:ext cx="127200" cy="415500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171326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11" y="2225411"/>
            <a:ext cx="3708511" cy="2407176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9411453" y="1429167"/>
            <a:ext cx="2780537" cy="3999652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2517000" y="815633"/>
            <a:ext cx="7158000" cy="1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4059567" y="3073400"/>
            <a:ext cx="40732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971400" y="5535200"/>
            <a:ext cx="62492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829874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10828668" y="6093195"/>
            <a:ext cx="1363345" cy="763663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1" y="1129"/>
            <a:ext cx="1363345" cy="763663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34844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710703" y="4337255"/>
            <a:ext cx="3231443" cy="1810055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9671264" y="710689"/>
            <a:ext cx="3231443" cy="1810055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64946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6710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0000" y="1204551"/>
            <a:ext cx="5439600" cy="35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0000" y="4667451"/>
            <a:ext cx="3134000" cy="9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49657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3464400" y="1351500"/>
            <a:ext cx="127200" cy="415500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42443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473133"/>
            <a:ext cx="10520800" cy="41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68066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6882747" y="3048979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6882753" y="3761779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2448853" y="3761779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2448847" y="3048979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6032400" y="1656300"/>
            <a:ext cx="127200" cy="415500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689594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391977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6032400" y="1351500"/>
            <a:ext cx="127200" cy="415500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8528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6882747" y="3048979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6882753" y="3761779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2448853" y="3761779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2448847" y="3048979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6032400" y="1656300"/>
            <a:ext cx="127200" cy="415500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106816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2980000" y="1787800"/>
            <a:ext cx="6232000" cy="32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4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195188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403733" y="2252600"/>
            <a:ext cx="34896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2184400" y="3544867"/>
            <a:ext cx="2708800" cy="8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5335300" y="1920000"/>
            <a:ext cx="5896800" cy="30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>
            <a:off x="960000" y="1351500"/>
            <a:ext cx="127200" cy="415500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498242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2070100" y="708667"/>
            <a:ext cx="6286400" cy="2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53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0268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2537667" y="2446451"/>
            <a:ext cx="7116800" cy="1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0266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3365600" y="3940767"/>
            <a:ext cx="5460800" cy="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 flipH="1">
            <a:off x="8960564" y="5045455"/>
            <a:ext cx="3231443" cy="1810055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rot="10800000" flipH="1">
            <a:off x="-103" y="-12"/>
            <a:ext cx="3231443" cy="1810055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634761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6038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2536800" y="2016300"/>
            <a:ext cx="7118400" cy="25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932200" y="4446267"/>
            <a:ext cx="8327600" cy="8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667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979861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6984347" y="2489000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6984353" y="3201800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2"/>
          </p:nvPr>
        </p:nvSpPr>
        <p:spPr>
          <a:xfrm>
            <a:off x="2347253" y="3201800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 idx="3"/>
          </p:nvPr>
        </p:nvSpPr>
        <p:spPr>
          <a:xfrm>
            <a:off x="2347247" y="2489000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9" name="Google Shape;149;p14"/>
          <p:cNvGrpSpPr/>
          <p:nvPr/>
        </p:nvGrpSpPr>
        <p:grpSpPr>
          <a:xfrm rot="-5400000">
            <a:off x="11128501" y="5794495"/>
            <a:ext cx="1363345" cy="763663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99833" y="299829"/>
            <a:ext cx="1363345" cy="763663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6032400" y="1453100"/>
            <a:ext cx="127200" cy="415500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863962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title" idx="2" hasCustomPrompt="1"/>
          </p:nvPr>
        </p:nvSpPr>
        <p:spPr>
          <a:xfrm>
            <a:off x="16160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3" hasCustomPrompt="1"/>
          </p:nvPr>
        </p:nvSpPr>
        <p:spPr>
          <a:xfrm>
            <a:off x="41276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>
            <a:spLocks noGrp="1"/>
          </p:cNvSpPr>
          <p:nvPr>
            <p:ph type="title" idx="4" hasCustomPrompt="1"/>
          </p:nvPr>
        </p:nvSpPr>
        <p:spPr>
          <a:xfrm>
            <a:off x="67408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>
            <a:spLocks noGrp="1"/>
          </p:cNvSpPr>
          <p:nvPr>
            <p:ph type="title" idx="5" hasCustomPrompt="1"/>
          </p:nvPr>
        </p:nvSpPr>
        <p:spPr>
          <a:xfrm>
            <a:off x="92524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1"/>
          </p:nvPr>
        </p:nvSpPr>
        <p:spPr>
          <a:xfrm>
            <a:off x="15299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6"/>
          </p:nvPr>
        </p:nvSpPr>
        <p:spPr>
          <a:xfrm>
            <a:off x="40414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7"/>
          </p:nvPr>
        </p:nvSpPr>
        <p:spPr>
          <a:xfrm>
            <a:off x="66546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8"/>
          </p:nvPr>
        </p:nvSpPr>
        <p:spPr>
          <a:xfrm>
            <a:off x="91662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9"/>
          </p:nvPr>
        </p:nvSpPr>
        <p:spPr>
          <a:xfrm>
            <a:off x="1388667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subTitle" idx="13"/>
          </p:nvPr>
        </p:nvSpPr>
        <p:spPr>
          <a:xfrm>
            <a:off x="3900263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14"/>
          </p:nvPr>
        </p:nvSpPr>
        <p:spPr>
          <a:xfrm>
            <a:off x="6513460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subTitle" idx="15"/>
          </p:nvPr>
        </p:nvSpPr>
        <p:spPr>
          <a:xfrm>
            <a:off x="9025056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15"/>
          <p:cNvGrpSpPr/>
          <p:nvPr/>
        </p:nvGrpSpPr>
        <p:grpSpPr>
          <a:xfrm rot="-5400000">
            <a:off x="11128501" y="5794495"/>
            <a:ext cx="1363345" cy="763663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99833" y="299829"/>
            <a:ext cx="1363345" cy="763663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501599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1"/>
          </p:nvPr>
        </p:nvSpPr>
        <p:spPr>
          <a:xfrm>
            <a:off x="959600" y="3246567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2"/>
          </p:nvPr>
        </p:nvSpPr>
        <p:spPr>
          <a:xfrm>
            <a:off x="959800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3"/>
          </p:nvPr>
        </p:nvSpPr>
        <p:spPr>
          <a:xfrm>
            <a:off x="4551492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4"/>
          </p:nvPr>
        </p:nvSpPr>
        <p:spPr>
          <a:xfrm>
            <a:off x="4551492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5"/>
          </p:nvPr>
        </p:nvSpPr>
        <p:spPr>
          <a:xfrm>
            <a:off x="8142767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6"/>
          </p:nvPr>
        </p:nvSpPr>
        <p:spPr>
          <a:xfrm>
            <a:off x="8142767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682283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subTitle" idx="1"/>
          </p:nvPr>
        </p:nvSpPr>
        <p:spPr>
          <a:xfrm>
            <a:off x="959967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subTitle" idx="2"/>
          </p:nvPr>
        </p:nvSpPr>
        <p:spPr>
          <a:xfrm>
            <a:off x="5285551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subTitle" idx="3"/>
          </p:nvPr>
        </p:nvSpPr>
        <p:spPr>
          <a:xfrm>
            <a:off x="9522433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4"/>
          </p:nvPr>
        </p:nvSpPr>
        <p:spPr>
          <a:xfrm>
            <a:off x="959967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subTitle" idx="5"/>
          </p:nvPr>
        </p:nvSpPr>
        <p:spPr>
          <a:xfrm>
            <a:off x="9522433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6"/>
          </p:nvPr>
        </p:nvSpPr>
        <p:spPr>
          <a:xfrm>
            <a:off x="5285551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2" name="Google Shape;222;p17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8348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331496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2456333" y="2158391"/>
            <a:ext cx="2243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2"/>
          </p:nvPr>
        </p:nvSpPr>
        <p:spPr>
          <a:xfrm>
            <a:off x="1890067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2456792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4"/>
          </p:nvPr>
        </p:nvSpPr>
        <p:spPr>
          <a:xfrm>
            <a:off x="1890099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4415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7491884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6"/>
          </p:nvPr>
        </p:nvSpPr>
        <p:spPr>
          <a:xfrm>
            <a:off x="7491967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7"/>
          </p:nvPr>
        </p:nvSpPr>
        <p:spPr>
          <a:xfrm>
            <a:off x="7491943" y="2158391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8"/>
          </p:nvPr>
        </p:nvSpPr>
        <p:spPr>
          <a:xfrm>
            <a:off x="7492035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980570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9"/>
          <p:cNvSpPr txBox="1">
            <a:spLocks noGrp="1"/>
          </p:cNvSpPr>
          <p:nvPr>
            <p:ph type="subTitle" idx="1"/>
          </p:nvPr>
        </p:nvSpPr>
        <p:spPr>
          <a:xfrm>
            <a:off x="5615567" y="190651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9"/>
          <p:cNvSpPr txBox="1">
            <a:spLocks noGrp="1"/>
          </p:cNvSpPr>
          <p:nvPr>
            <p:ph type="title" idx="2" hasCustomPrompt="1"/>
          </p:nvPr>
        </p:nvSpPr>
        <p:spPr>
          <a:xfrm>
            <a:off x="4441633" y="1924467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>
            <a:spLocks noGrp="1"/>
          </p:cNvSpPr>
          <p:nvPr>
            <p:ph type="subTitle" idx="3"/>
          </p:nvPr>
        </p:nvSpPr>
        <p:spPr>
          <a:xfrm>
            <a:off x="5615567" y="2259679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subTitle" idx="4"/>
          </p:nvPr>
        </p:nvSpPr>
        <p:spPr>
          <a:xfrm>
            <a:off x="5615567" y="336160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title" idx="5" hasCustomPrompt="1"/>
          </p:nvPr>
        </p:nvSpPr>
        <p:spPr>
          <a:xfrm>
            <a:off x="4441633" y="3354229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>
            <a:spLocks noGrp="1"/>
          </p:cNvSpPr>
          <p:nvPr>
            <p:ph type="subTitle" idx="6"/>
          </p:nvPr>
        </p:nvSpPr>
        <p:spPr>
          <a:xfrm>
            <a:off x="5615567" y="3714773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subTitle" idx="7"/>
          </p:nvPr>
        </p:nvSpPr>
        <p:spPr>
          <a:xfrm>
            <a:off x="5615767" y="481670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8" hasCustomPrompt="1"/>
          </p:nvPr>
        </p:nvSpPr>
        <p:spPr>
          <a:xfrm>
            <a:off x="4441633" y="4816703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>
            <a:spLocks noGrp="1"/>
          </p:cNvSpPr>
          <p:nvPr>
            <p:ph type="subTitle" idx="9"/>
          </p:nvPr>
        </p:nvSpPr>
        <p:spPr>
          <a:xfrm>
            <a:off x="5615767" y="5169868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19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02103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959467" y="236083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772267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960133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45513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5364033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455165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81427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8955400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814280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959467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772267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960133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4551200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5364033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455165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8142733" y="4527300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8955400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814280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723361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1881284" y="1897881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2"/>
          </p:nvPr>
        </p:nvSpPr>
        <p:spPr>
          <a:xfrm>
            <a:off x="1881951" y="2399336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3"/>
          </p:nvPr>
        </p:nvSpPr>
        <p:spPr>
          <a:xfrm>
            <a:off x="1881317" y="3266865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4"/>
          </p:nvPr>
        </p:nvSpPr>
        <p:spPr>
          <a:xfrm>
            <a:off x="1881633" y="3768320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5"/>
          </p:nvPr>
        </p:nvSpPr>
        <p:spPr>
          <a:xfrm>
            <a:off x="7221284" y="1897881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6"/>
          </p:nvPr>
        </p:nvSpPr>
        <p:spPr>
          <a:xfrm>
            <a:off x="7221351" y="2399336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4279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7"/>
          </p:nvPr>
        </p:nvSpPr>
        <p:spPr>
          <a:xfrm>
            <a:off x="1881284" y="4635852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8"/>
          </p:nvPr>
        </p:nvSpPr>
        <p:spPr>
          <a:xfrm>
            <a:off x="1881951" y="513731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9"/>
          </p:nvPr>
        </p:nvSpPr>
        <p:spPr>
          <a:xfrm>
            <a:off x="7221051" y="326686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13"/>
          </p:nvPr>
        </p:nvSpPr>
        <p:spPr>
          <a:xfrm>
            <a:off x="7221500" y="3768335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4"/>
          </p:nvPr>
        </p:nvSpPr>
        <p:spPr>
          <a:xfrm>
            <a:off x="7221284" y="4635849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15"/>
          </p:nvPr>
        </p:nvSpPr>
        <p:spPr>
          <a:xfrm>
            <a:off x="7221351" y="513731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1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6032400" y="1859500"/>
            <a:ext cx="127200" cy="415500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963202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11" y="2225411"/>
            <a:ext cx="3708511" cy="2407176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9411453" y="1429167"/>
            <a:ext cx="2780537" cy="3999652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2517000" y="815633"/>
            <a:ext cx="7158000" cy="1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4059567" y="3073400"/>
            <a:ext cx="40732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971400" y="5535200"/>
            <a:ext cx="62492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244720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10828668" y="6093195"/>
            <a:ext cx="1363345" cy="763663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1" y="1129"/>
            <a:ext cx="1363345" cy="763663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696415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710703" y="4337255"/>
            <a:ext cx="3231443" cy="1810055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9671264" y="710689"/>
            <a:ext cx="3231443" cy="1810055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7233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6032400" y="1351500"/>
            <a:ext cx="127200" cy="415500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6891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2980000" y="1787800"/>
            <a:ext cx="6232000" cy="32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4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8241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403733" y="2252600"/>
            <a:ext cx="34896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2184400" y="3544867"/>
            <a:ext cx="2708800" cy="8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5335300" y="1920000"/>
            <a:ext cx="5896800" cy="30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>
            <a:off x="960000" y="1351500"/>
            <a:ext cx="127200" cy="415500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1513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2070100" y="708667"/>
            <a:ext cx="6286400" cy="2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53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728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2537667" y="2446451"/>
            <a:ext cx="7116800" cy="1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0266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3365600" y="3940767"/>
            <a:ext cx="5460800" cy="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 flipH="1">
            <a:off x="8960564" y="5045455"/>
            <a:ext cx="3231443" cy="1810055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rot="10800000" flipH="1">
            <a:off x="-103" y="-12"/>
            <a:ext cx="3231443" cy="1810055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8107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285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06" name="Google Shape;506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0662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03703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960000" y="1204551"/>
            <a:ext cx="5439600" cy="350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Placement Management System</a:t>
            </a:r>
            <a:endParaRPr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960000" y="4667451"/>
            <a:ext cx="5136000" cy="98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buFontTx/>
              <a:buChar char="-"/>
            </a:pPr>
            <a:r>
              <a:rPr lang="en" dirty="0"/>
              <a:t>Devansh Shah(21CS060)</a:t>
            </a:r>
          </a:p>
          <a:p>
            <a:pPr marL="380990" indent="-380990">
              <a:buFontTx/>
              <a:buChar char="-"/>
            </a:pPr>
            <a:r>
              <a:rPr lang="en-US" dirty="0"/>
              <a:t>Aakash Tadhani(21CS070)</a:t>
            </a:r>
          </a:p>
          <a:p>
            <a:pPr marL="380990" indent="-380990">
              <a:buFontTx/>
              <a:buChar char="-"/>
            </a:pPr>
            <a:r>
              <a:rPr lang="en-US" dirty="0" err="1"/>
              <a:t>Jenish</a:t>
            </a:r>
            <a:r>
              <a:rPr lang="en-US" dirty="0"/>
              <a:t> </a:t>
            </a:r>
            <a:r>
              <a:rPr lang="en-US" dirty="0" err="1"/>
              <a:t>Vekariya</a:t>
            </a:r>
            <a:r>
              <a:rPr lang="en-US" dirty="0"/>
              <a:t>(21CS073)</a:t>
            </a:r>
            <a:endParaRPr dirty="0"/>
          </a:p>
        </p:txBody>
      </p:sp>
      <p:sp>
        <p:nvSpPr>
          <p:cNvPr id="514" name="Google Shape;514;p27"/>
          <p:cNvSpPr/>
          <p:nvPr/>
        </p:nvSpPr>
        <p:spPr>
          <a:xfrm>
            <a:off x="7769855" y="3637113"/>
            <a:ext cx="3446077" cy="215864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8048590" y="3869178"/>
            <a:ext cx="2888605" cy="125135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9072461" y="4687834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9072461" y="4272684"/>
            <a:ext cx="167983" cy="17515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9072461" y="4081419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9072461" y="4480277"/>
            <a:ext cx="167983" cy="1636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8384450" y="4480276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9072461" y="3956647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8384450" y="4081419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8154693" y="4272684"/>
            <a:ext cx="398859" cy="17515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4" name="Google Shape;524;p27"/>
          <p:cNvSpPr/>
          <p:nvPr/>
        </p:nvSpPr>
        <p:spPr>
          <a:xfrm>
            <a:off x="8384450" y="489542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8384450" y="4687834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8384450" y="395664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9529595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9529595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9529595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9301028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1" name="Google Shape;531;p27"/>
          <p:cNvSpPr/>
          <p:nvPr/>
        </p:nvSpPr>
        <p:spPr>
          <a:xfrm>
            <a:off x="9301028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9301028" y="4480277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9529595" y="4480277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9301028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9301028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9529595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9072461" y="4895424"/>
            <a:ext cx="1085753" cy="17515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8842739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8613018" y="395664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8842739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8613018" y="489542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8613018" y="4081419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8613018" y="4687834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8613018" y="427268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8613018" y="4480276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8842739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8842739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8842739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8842739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9056134" y="5189297"/>
            <a:ext cx="866519" cy="507304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8154694" y="3956648"/>
            <a:ext cx="2690381" cy="109624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8154693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8154693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8154693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8154693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9759352" y="4687834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9759352" y="427268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9759352" y="4480277"/>
            <a:ext cx="169101" cy="1636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10447363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9759352" y="4081419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9759352" y="395664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10447363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10217641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10217641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10217641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10217641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10217641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10217641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10675929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10447363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9989073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10447364" y="4272684"/>
            <a:ext cx="397705" cy="17515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10447364" y="4081419"/>
            <a:ext cx="397705" cy="17549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10675929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10447363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10675929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9989073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9989073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9989073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9989073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10883521" y="3696615"/>
            <a:ext cx="149315" cy="152775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10883521" y="3696615"/>
            <a:ext cx="149315" cy="14927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10897506" y="3709445"/>
            <a:ext cx="122500" cy="123619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4" name="Google Shape;584;p27"/>
          <p:cNvSpPr/>
          <p:nvPr/>
        </p:nvSpPr>
        <p:spPr>
          <a:xfrm>
            <a:off x="10897506" y="3770066"/>
            <a:ext cx="122500" cy="62997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5" name="Google Shape;585;p27"/>
          <p:cNvSpPr/>
          <p:nvPr/>
        </p:nvSpPr>
        <p:spPr>
          <a:xfrm>
            <a:off x="7528196" y="3602229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7685607" y="3602229"/>
            <a:ext cx="91848" cy="42100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7842976" y="3602229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8" name="Google Shape;588;p27"/>
          <p:cNvSpPr/>
          <p:nvPr/>
        </p:nvSpPr>
        <p:spPr>
          <a:xfrm>
            <a:off x="9544768" y="3103031"/>
            <a:ext cx="35" cy="69989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9" name="Google Shape;589;p27"/>
          <p:cNvSpPr/>
          <p:nvPr/>
        </p:nvSpPr>
        <p:spPr>
          <a:xfrm>
            <a:off x="10410061" y="3112727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0" name="Google Shape;590;p27"/>
          <p:cNvSpPr/>
          <p:nvPr/>
        </p:nvSpPr>
        <p:spPr>
          <a:xfrm>
            <a:off x="10580315" y="3112727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1" name="Google Shape;591;p27"/>
          <p:cNvSpPr/>
          <p:nvPr/>
        </p:nvSpPr>
        <p:spPr>
          <a:xfrm>
            <a:off x="10195477" y="3364613"/>
            <a:ext cx="929481" cy="43211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10894010" y="3453273"/>
            <a:ext cx="181967" cy="44329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10702779" y="3453273"/>
            <a:ext cx="164452" cy="44329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10555843" y="2830531"/>
            <a:ext cx="866484" cy="727728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5" name="Google Shape;595;p27"/>
          <p:cNvSpPr/>
          <p:nvPr/>
        </p:nvSpPr>
        <p:spPr>
          <a:xfrm>
            <a:off x="6656700" y="1396084"/>
            <a:ext cx="3499373" cy="2271425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6" name="Google Shape;596;p27"/>
          <p:cNvSpPr/>
          <p:nvPr/>
        </p:nvSpPr>
        <p:spPr>
          <a:xfrm>
            <a:off x="6656700" y="1396083"/>
            <a:ext cx="3499373" cy="366416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7" name="Google Shape;597;p27"/>
          <p:cNvSpPr/>
          <p:nvPr/>
        </p:nvSpPr>
        <p:spPr>
          <a:xfrm>
            <a:off x="6797841" y="1872341"/>
            <a:ext cx="3223911" cy="1675756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6891433" y="1970040"/>
            <a:ext cx="76025" cy="154693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7161429" y="1970040"/>
            <a:ext cx="77408" cy="154693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0" name="Google Shape;600;p27"/>
          <p:cNvSpPr/>
          <p:nvPr/>
        </p:nvSpPr>
        <p:spPr>
          <a:xfrm>
            <a:off x="7032532" y="1970040"/>
            <a:ext cx="61096" cy="16828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1" name="Google Shape;601;p27"/>
          <p:cNvSpPr/>
          <p:nvPr/>
        </p:nvSpPr>
        <p:spPr>
          <a:xfrm>
            <a:off x="7298463" y="2117893"/>
            <a:ext cx="43484" cy="43484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2" name="Google Shape;602;p27"/>
          <p:cNvSpPr/>
          <p:nvPr/>
        </p:nvSpPr>
        <p:spPr>
          <a:xfrm>
            <a:off x="7362245" y="2117893"/>
            <a:ext cx="43443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3" name="Google Shape;603;p27"/>
          <p:cNvSpPr/>
          <p:nvPr/>
        </p:nvSpPr>
        <p:spPr>
          <a:xfrm>
            <a:off x="7453152" y="2117893"/>
            <a:ext cx="43443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4" name="Google Shape;604;p27"/>
          <p:cNvSpPr/>
          <p:nvPr/>
        </p:nvSpPr>
        <p:spPr>
          <a:xfrm>
            <a:off x="6929423" y="2295641"/>
            <a:ext cx="2316211" cy="4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5" name="Google Shape;605;p27"/>
          <p:cNvSpPr/>
          <p:nvPr/>
        </p:nvSpPr>
        <p:spPr>
          <a:xfrm>
            <a:off x="9385227" y="2295641"/>
            <a:ext cx="179140" cy="4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6" name="Google Shape;606;p27"/>
          <p:cNvSpPr/>
          <p:nvPr/>
        </p:nvSpPr>
        <p:spPr>
          <a:xfrm>
            <a:off x="9663361" y="2295641"/>
            <a:ext cx="227993" cy="4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7" name="Google Shape;607;p27"/>
          <p:cNvSpPr/>
          <p:nvPr/>
        </p:nvSpPr>
        <p:spPr>
          <a:xfrm>
            <a:off x="6929423" y="2477456"/>
            <a:ext cx="1449188" cy="4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8" name="Google Shape;608;p27"/>
          <p:cNvSpPr/>
          <p:nvPr/>
        </p:nvSpPr>
        <p:spPr>
          <a:xfrm>
            <a:off x="8592847" y="2477456"/>
            <a:ext cx="260575" cy="4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9" name="Google Shape;609;p27"/>
          <p:cNvSpPr/>
          <p:nvPr/>
        </p:nvSpPr>
        <p:spPr>
          <a:xfrm>
            <a:off x="8147827" y="2581949"/>
            <a:ext cx="705619" cy="4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0" name="Google Shape;610;p27"/>
          <p:cNvSpPr/>
          <p:nvPr/>
        </p:nvSpPr>
        <p:spPr>
          <a:xfrm>
            <a:off x="7909027" y="2581949"/>
            <a:ext cx="142531" cy="4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1" name="Google Shape;611;p27"/>
          <p:cNvSpPr/>
          <p:nvPr/>
        </p:nvSpPr>
        <p:spPr>
          <a:xfrm>
            <a:off x="7653957" y="2581949"/>
            <a:ext cx="142491" cy="4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2" name="Google Shape;612;p27"/>
          <p:cNvSpPr/>
          <p:nvPr/>
        </p:nvSpPr>
        <p:spPr>
          <a:xfrm>
            <a:off x="7400230" y="2581949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3" name="Google Shape;613;p27"/>
          <p:cNvSpPr/>
          <p:nvPr/>
        </p:nvSpPr>
        <p:spPr>
          <a:xfrm>
            <a:off x="7145161" y="2581949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4" name="Google Shape;614;p27"/>
          <p:cNvSpPr/>
          <p:nvPr/>
        </p:nvSpPr>
        <p:spPr>
          <a:xfrm>
            <a:off x="7145160" y="2709464"/>
            <a:ext cx="2196784" cy="4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5" name="Google Shape;615;p27"/>
          <p:cNvSpPr/>
          <p:nvPr/>
        </p:nvSpPr>
        <p:spPr>
          <a:xfrm>
            <a:off x="6929423" y="2581949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6" name="Google Shape;616;p27"/>
          <p:cNvSpPr/>
          <p:nvPr/>
        </p:nvSpPr>
        <p:spPr>
          <a:xfrm>
            <a:off x="6929423" y="2709464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7" name="Google Shape;617;p27"/>
          <p:cNvSpPr/>
          <p:nvPr/>
        </p:nvSpPr>
        <p:spPr>
          <a:xfrm>
            <a:off x="6929423" y="2837018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8" name="Google Shape;618;p27"/>
          <p:cNvSpPr/>
          <p:nvPr/>
        </p:nvSpPr>
        <p:spPr>
          <a:xfrm>
            <a:off x="6929423" y="2964533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9" name="Google Shape;619;p27"/>
          <p:cNvSpPr/>
          <p:nvPr/>
        </p:nvSpPr>
        <p:spPr>
          <a:xfrm>
            <a:off x="9474752" y="2709464"/>
            <a:ext cx="302635" cy="4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0" name="Google Shape;620;p27"/>
          <p:cNvSpPr/>
          <p:nvPr/>
        </p:nvSpPr>
        <p:spPr>
          <a:xfrm>
            <a:off x="7139752" y="2837018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1" name="Google Shape;621;p27"/>
          <p:cNvSpPr/>
          <p:nvPr/>
        </p:nvSpPr>
        <p:spPr>
          <a:xfrm>
            <a:off x="7139752" y="2967258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2" name="Google Shape;622;p27"/>
          <p:cNvSpPr/>
          <p:nvPr/>
        </p:nvSpPr>
        <p:spPr>
          <a:xfrm>
            <a:off x="7139752" y="3098881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3" name="Google Shape;623;p27"/>
          <p:cNvSpPr/>
          <p:nvPr/>
        </p:nvSpPr>
        <p:spPr>
          <a:xfrm>
            <a:off x="7139752" y="3229121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4" name="Google Shape;624;p27"/>
          <p:cNvSpPr/>
          <p:nvPr/>
        </p:nvSpPr>
        <p:spPr>
          <a:xfrm>
            <a:off x="8147827" y="3229121"/>
            <a:ext cx="1237507" cy="4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5" name="Google Shape;625;p27"/>
          <p:cNvSpPr/>
          <p:nvPr/>
        </p:nvSpPr>
        <p:spPr>
          <a:xfrm>
            <a:off x="8881841" y="3098881"/>
            <a:ext cx="503455" cy="4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6" name="Google Shape;626;p27"/>
          <p:cNvSpPr/>
          <p:nvPr/>
        </p:nvSpPr>
        <p:spPr>
          <a:xfrm>
            <a:off x="9185759" y="2964533"/>
            <a:ext cx="199519" cy="4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7" name="Google Shape;627;p27"/>
          <p:cNvSpPr/>
          <p:nvPr/>
        </p:nvSpPr>
        <p:spPr>
          <a:xfrm>
            <a:off x="10136009" y="1747159"/>
            <a:ext cx="1485731" cy="2312535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8" name="Google Shape;628;p27"/>
          <p:cNvSpPr/>
          <p:nvPr/>
        </p:nvSpPr>
        <p:spPr>
          <a:xfrm>
            <a:off x="10136009" y="1747159"/>
            <a:ext cx="1485731" cy="209935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9" name="Google Shape;629;p27"/>
          <p:cNvSpPr/>
          <p:nvPr/>
        </p:nvSpPr>
        <p:spPr>
          <a:xfrm>
            <a:off x="10216487" y="2020056"/>
            <a:ext cx="1328271" cy="1970835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0" name="Google Shape;630;p27"/>
          <p:cNvSpPr/>
          <p:nvPr/>
        </p:nvSpPr>
        <p:spPr>
          <a:xfrm>
            <a:off x="10540671" y="1817113"/>
            <a:ext cx="71179" cy="36219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1" name="Google Shape;631;p27"/>
          <p:cNvSpPr/>
          <p:nvPr/>
        </p:nvSpPr>
        <p:spPr>
          <a:xfrm>
            <a:off x="10280605" y="2250931"/>
            <a:ext cx="943465" cy="2220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2" name="Google Shape;632;p27"/>
          <p:cNvSpPr/>
          <p:nvPr/>
        </p:nvSpPr>
        <p:spPr>
          <a:xfrm>
            <a:off x="11282345" y="2250931"/>
            <a:ext cx="91001" cy="2220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3" name="Google Shape;633;p27"/>
          <p:cNvSpPr/>
          <p:nvPr/>
        </p:nvSpPr>
        <p:spPr>
          <a:xfrm>
            <a:off x="11408304" y="2250931"/>
            <a:ext cx="73485" cy="2220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4" name="Google Shape;634;p27"/>
          <p:cNvSpPr/>
          <p:nvPr/>
        </p:nvSpPr>
        <p:spPr>
          <a:xfrm>
            <a:off x="10280604" y="2354727"/>
            <a:ext cx="539992" cy="2220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5" name="Google Shape;635;p27"/>
          <p:cNvSpPr/>
          <p:nvPr/>
        </p:nvSpPr>
        <p:spPr>
          <a:xfrm>
            <a:off x="10829859" y="2354727"/>
            <a:ext cx="170325" cy="2220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6" name="Google Shape;636;p27"/>
          <p:cNvSpPr/>
          <p:nvPr/>
        </p:nvSpPr>
        <p:spPr>
          <a:xfrm>
            <a:off x="10885865" y="2414194"/>
            <a:ext cx="114319" cy="23353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7" name="Google Shape;637;p27"/>
          <p:cNvSpPr/>
          <p:nvPr/>
        </p:nvSpPr>
        <p:spPr>
          <a:xfrm>
            <a:off x="10829859" y="2414194"/>
            <a:ext cx="33876" cy="23353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8" name="Google Shape;638;p27"/>
          <p:cNvSpPr/>
          <p:nvPr/>
        </p:nvSpPr>
        <p:spPr>
          <a:xfrm>
            <a:off x="10695752" y="2414194"/>
            <a:ext cx="102677" cy="23353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9" name="Google Shape;639;p27"/>
          <p:cNvSpPr/>
          <p:nvPr/>
        </p:nvSpPr>
        <p:spPr>
          <a:xfrm>
            <a:off x="10550005" y="2414194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0" name="Google Shape;640;p27"/>
          <p:cNvSpPr/>
          <p:nvPr/>
        </p:nvSpPr>
        <p:spPr>
          <a:xfrm>
            <a:off x="10404222" y="2414194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1" name="Google Shape;641;p27"/>
          <p:cNvSpPr/>
          <p:nvPr/>
        </p:nvSpPr>
        <p:spPr>
          <a:xfrm>
            <a:off x="10404222" y="2487679"/>
            <a:ext cx="875817" cy="2220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2" name="Google Shape;642;p27"/>
          <p:cNvSpPr/>
          <p:nvPr/>
        </p:nvSpPr>
        <p:spPr>
          <a:xfrm>
            <a:off x="10280604" y="2414194"/>
            <a:ext cx="52509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3" name="Google Shape;643;p27"/>
          <p:cNvSpPr/>
          <p:nvPr/>
        </p:nvSpPr>
        <p:spPr>
          <a:xfrm>
            <a:off x="10280604" y="2487679"/>
            <a:ext cx="52509" cy="2220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4" name="Google Shape;644;p27"/>
          <p:cNvSpPr/>
          <p:nvPr/>
        </p:nvSpPr>
        <p:spPr>
          <a:xfrm>
            <a:off x="10280604" y="2559977"/>
            <a:ext cx="52509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5" name="Google Shape;645;p27"/>
          <p:cNvSpPr/>
          <p:nvPr/>
        </p:nvSpPr>
        <p:spPr>
          <a:xfrm>
            <a:off x="10280604" y="2633463"/>
            <a:ext cx="52509" cy="22164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6" name="Google Shape;646;p27"/>
          <p:cNvSpPr/>
          <p:nvPr/>
        </p:nvSpPr>
        <p:spPr>
          <a:xfrm>
            <a:off x="11333666" y="2487679"/>
            <a:ext cx="128303" cy="2220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7" name="Google Shape;647;p27"/>
          <p:cNvSpPr/>
          <p:nvPr/>
        </p:nvSpPr>
        <p:spPr>
          <a:xfrm>
            <a:off x="10400726" y="2559977"/>
            <a:ext cx="369701" cy="23353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8" name="Google Shape;648;p27"/>
          <p:cNvSpPr/>
          <p:nvPr/>
        </p:nvSpPr>
        <p:spPr>
          <a:xfrm>
            <a:off x="10885865" y="2783896"/>
            <a:ext cx="418681" cy="23353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9" name="Google Shape;649;p27"/>
          <p:cNvSpPr/>
          <p:nvPr/>
        </p:nvSpPr>
        <p:spPr>
          <a:xfrm>
            <a:off x="10994309" y="2709256"/>
            <a:ext cx="310235" cy="23353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0" name="Google Shape;650;p27"/>
          <p:cNvSpPr/>
          <p:nvPr/>
        </p:nvSpPr>
        <p:spPr>
          <a:xfrm>
            <a:off x="11168061" y="2633463"/>
            <a:ext cx="136484" cy="22164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1" name="Google Shape;651;p27"/>
          <p:cNvSpPr/>
          <p:nvPr/>
        </p:nvSpPr>
        <p:spPr>
          <a:xfrm>
            <a:off x="10280604" y="2149477"/>
            <a:ext cx="437349" cy="2220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2" name="Google Shape;652;p27"/>
          <p:cNvSpPr/>
          <p:nvPr/>
        </p:nvSpPr>
        <p:spPr>
          <a:xfrm>
            <a:off x="10280604" y="2961142"/>
            <a:ext cx="706752" cy="23353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3" name="Google Shape;653;p27"/>
          <p:cNvSpPr/>
          <p:nvPr/>
        </p:nvSpPr>
        <p:spPr>
          <a:xfrm>
            <a:off x="10280604" y="3050919"/>
            <a:ext cx="706752" cy="23388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4" name="Google Shape;654;p27"/>
          <p:cNvSpPr/>
          <p:nvPr/>
        </p:nvSpPr>
        <p:spPr>
          <a:xfrm>
            <a:off x="10280604" y="3140732"/>
            <a:ext cx="705563" cy="23353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5" name="Google Shape;655;p27"/>
          <p:cNvSpPr/>
          <p:nvPr/>
        </p:nvSpPr>
        <p:spPr>
          <a:xfrm>
            <a:off x="10280604" y="3677155"/>
            <a:ext cx="705563" cy="2220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6" name="Google Shape;656;p27"/>
          <p:cNvSpPr/>
          <p:nvPr/>
        </p:nvSpPr>
        <p:spPr>
          <a:xfrm>
            <a:off x="10923167" y="2857345"/>
            <a:ext cx="209935" cy="2220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7" name="Google Shape;657;p27"/>
          <p:cNvSpPr/>
          <p:nvPr/>
        </p:nvSpPr>
        <p:spPr>
          <a:xfrm>
            <a:off x="11201867" y="2857345"/>
            <a:ext cx="279925" cy="2220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8" name="Google Shape;658;p27"/>
          <p:cNvSpPr/>
          <p:nvPr/>
        </p:nvSpPr>
        <p:spPr>
          <a:xfrm>
            <a:off x="11201867" y="2961142"/>
            <a:ext cx="279925" cy="23353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9" name="Google Shape;659;p27"/>
          <p:cNvSpPr/>
          <p:nvPr/>
        </p:nvSpPr>
        <p:spPr>
          <a:xfrm>
            <a:off x="10280605" y="3813603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0" name="Google Shape;660;p27"/>
          <p:cNvSpPr/>
          <p:nvPr/>
        </p:nvSpPr>
        <p:spPr>
          <a:xfrm>
            <a:off x="10280605" y="3881252"/>
            <a:ext cx="107327" cy="23353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1" name="Google Shape;661;p27"/>
          <p:cNvSpPr/>
          <p:nvPr/>
        </p:nvSpPr>
        <p:spPr>
          <a:xfrm>
            <a:off x="10415899" y="3881252"/>
            <a:ext cx="656584" cy="23353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2" name="Google Shape;662;p27"/>
          <p:cNvSpPr/>
          <p:nvPr/>
        </p:nvSpPr>
        <p:spPr>
          <a:xfrm>
            <a:off x="10446208" y="3813603"/>
            <a:ext cx="106139" cy="2220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3" name="Google Shape;663;p27"/>
          <p:cNvSpPr/>
          <p:nvPr/>
        </p:nvSpPr>
        <p:spPr>
          <a:xfrm>
            <a:off x="10610626" y="3813603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4" name="Google Shape;664;p27"/>
          <p:cNvSpPr/>
          <p:nvPr/>
        </p:nvSpPr>
        <p:spPr>
          <a:xfrm>
            <a:off x="10776230" y="3813603"/>
            <a:ext cx="106173" cy="2220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5" name="Google Shape;665;p27"/>
          <p:cNvSpPr/>
          <p:nvPr/>
        </p:nvSpPr>
        <p:spPr>
          <a:xfrm>
            <a:off x="10941835" y="3813603"/>
            <a:ext cx="106139" cy="2220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6" name="Google Shape;666;p27"/>
          <p:cNvSpPr/>
          <p:nvPr/>
        </p:nvSpPr>
        <p:spPr>
          <a:xfrm>
            <a:off x="11106251" y="3813603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7" name="Google Shape;667;p27"/>
          <p:cNvSpPr/>
          <p:nvPr/>
        </p:nvSpPr>
        <p:spPr>
          <a:xfrm>
            <a:off x="11271857" y="3813603"/>
            <a:ext cx="72332" cy="2220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8" name="Google Shape;668;p27"/>
          <p:cNvSpPr/>
          <p:nvPr/>
        </p:nvSpPr>
        <p:spPr>
          <a:xfrm>
            <a:off x="11050281" y="1102254"/>
            <a:ext cx="1141724" cy="1046108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9" name="Google Shape;669;p27"/>
          <p:cNvSpPr/>
          <p:nvPr/>
        </p:nvSpPr>
        <p:spPr>
          <a:xfrm>
            <a:off x="11050281" y="1092955"/>
            <a:ext cx="1141724" cy="52509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0" name="Google Shape;670;p27"/>
          <p:cNvSpPr/>
          <p:nvPr/>
        </p:nvSpPr>
        <p:spPr>
          <a:xfrm>
            <a:off x="11050281" y="1102254"/>
            <a:ext cx="1141724" cy="160991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1" name="Google Shape;671;p27"/>
          <p:cNvSpPr/>
          <p:nvPr/>
        </p:nvSpPr>
        <p:spPr>
          <a:xfrm>
            <a:off x="11113243" y="1310999"/>
            <a:ext cx="1020448" cy="784887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2" name="Google Shape;672;p27"/>
          <p:cNvSpPr/>
          <p:nvPr/>
        </p:nvSpPr>
        <p:spPr>
          <a:xfrm>
            <a:off x="11162222" y="1488281"/>
            <a:ext cx="725385" cy="17515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3" name="Google Shape;673;p27"/>
          <p:cNvSpPr/>
          <p:nvPr/>
        </p:nvSpPr>
        <p:spPr>
          <a:xfrm>
            <a:off x="11931899" y="1488281"/>
            <a:ext cx="69989" cy="17515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4" name="Google Shape;674;p27"/>
          <p:cNvSpPr/>
          <p:nvPr/>
        </p:nvSpPr>
        <p:spPr>
          <a:xfrm>
            <a:off x="12028703" y="1488281"/>
            <a:ext cx="56005" cy="1751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5" name="Google Shape;675;p27"/>
          <p:cNvSpPr/>
          <p:nvPr/>
        </p:nvSpPr>
        <p:spPr>
          <a:xfrm>
            <a:off x="11162222" y="1568724"/>
            <a:ext cx="415185" cy="17549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6" name="Google Shape;676;p27"/>
          <p:cNvSpPr/>
          <p:nvPr/>
        </p:nvSpPr>
        <p:spPr>
          <a:xfrm>
            <a:off x="11583208" y="1568724"/>
            <a:ext cx="131835" cy="17549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7" name="Google Shape;677;p27"/>
          <p:cNvSpPr/>
          <p:nvPr/>
        </p:nvSpPr>
        <p:spPr>
          <a:xfrm>
            <a:off x="11627538" y="1615396"/>
            <a:ext cx="87505" cy="1636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8" name="Google Shape;678;p27"/>
          <p:cNvSpPr/>
          <p:nvPr/>
        </p:nvSpPr>
        <p:spPr>
          <a:xfrm>
            <a:off x="11584398" y="1615396"/>
            <a:ext cx="25660" cy="1636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9" name="Google Shape;679;p27"/>
          <p:cNvSpPr/>
          <p:nvPr/>
        </p:nvSpPr>
        <p:spPr>
          <a:xfrm>
            <a:off x="11480602" y="1615396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0" name="Google Shape;680;p27"/>
          <p:cNvSpPr/>
          <p:nvPr/>
        </p:nvSpPr>
        <p:spPr>
          <a:xfrm>
            <a:off x="11368626" y="1615396"/>
            <a:ext cx="79359" cy="1636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1" name="Google Shape;681;p27"/>
          <p:cNvSpPr/>
          <p:nvPr/>
        </p:nvSpPr>
        <p:spPr>
          <a:xfrm>
            <a:off x="11256685" y="1615396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2" name="Google Shape;682;p27"/>
          <p:cNvSpPr/>
          <p:nvPr/>
        </p:nvSpPr>
        <p:spPr>
          <a:xfrm>
            <a:off x="11256685" y="1671366"/>
            <a:ext cx="672911" cy="1636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3" name="Google Shape;683;p27"/>
          <p:cNvSpPr/>
          <p:nvPr/>
        </p:nvSpPr>
        <p:spPr>
          <a:xfrm>
            <a:off x="11162221" y="1615396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4" name="Google Shape;684;p27"/>
          <p:cNvSpPr/>
          <p:nvPr/>
        </p:nvSpPr>
        <p:spPr>
          <a:xfrm>
            <a:off x="11162221" y="1671366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5" name="Google Shape;685;p27"/>
          <p:cNvSpPr/>
          <p:nvPr/>
        </p:nvSpPr>
        <p:spPr>
          <a:xfrm>
            <a:off x="11162221" y="1727337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6" name="Google Shape;686;p27"/>
          <p:cNvSpPr/>
          <p:nvPr/>
        </p:nvSpPr>
        <p:spPr>
          <a:xfrm>
            <a:off x="11970389" y="1671366"/>
            <a:ext cx="99147" cy="1636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7" name="Google Shape;687;p27"/>
          <p:cNvSpPr/>
          <p:nvPr/>
        </p:nvSpPr>
        <p:spPr>
          <a:xfrm>
            <a:off x="11254342" y="1727337"/>
            <a:ext cx="284609" cy="1636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8" name="Google Shape;688;p27"/>
          <p:cNvSpPr/>
          <p:nvPr/>
        </p:nvSpPr>
        <p:spPr>
          <a:xfrm>
            <a:off x="11627537" y="1799633"/>
            <a:ext cx="320723" cy="17515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9" name="Google Shape;689;p27"/>
          <p:cNvSpPr/>
          <p:nvPr/>
        </p:nvSpPr>
        <p:spPr>
          <a:xfrm>
            <a:off x="11843276" y="1761143"/>
            <a:ext cx="104985" cy="17549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0" name="Google Shape;690;p27"/>
          <p:cNvSpPr/>
          <p:nvPr/>
        </p:nvSpPr>
        <p:spPr>
          <a:xfrm>
            <a:off x="11162221" y="1411299"/>
            <a:ext cx="335896" cy="17549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1" name="Google Shape;691;p27"/>
          <p:cNvSpPr/>
          <p:nvPr/>
        </p:nvSpPr>
        <p:spPr>
          <a:xfrm>
            <a:off x="11162222" y="1957058"/>
            <a:ext cx="542300" cy="1636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2" name="Google Shape;692;p27"/>
          <p:cNvSpPr/>
          <p:nvPr/>
        </p:nvSpPr>
        <p:spPr>
          <a:xfrm>
            <a:off x="11655506" y="1856794"/>
            <a:ext cx="160991" cy="1636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3" name="Google Shape;693;p27"/>
          <p:cNvSpPr/>
          <p:nvPr/>
        </p:nvSpPr>
        <p:spPr>
          <a:xfrm>
            <a:off x="11870090" y="1856794"/>
            <a:ext cx="214620" cy="1636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4" name="Google Shape;694;p27"/>
          <p:cNvSpPr/>
          <p:nvPr/>
        </p:nvSpPr>
        <p:spPr>
          <a:xfrm>
            <a:off x="11870090" y="1936083"/>
            <a:ext cx="214620" cy="17515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5" name="Google Shape;695;p27"/>
          <p:cNvSpPr/>
          <p:nvPr/>
        </p:nvSpPr>
        <p:spPr>
          <a:xfrm>
            <a:off x="11162221" y="2011875"/>
            <a:ext cx="81667" cy="17515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6" name="Google Shape;696;p27"/>
          <p:cNvSpPr/>
          <p:nvPr/>
        </p:nvSpPr>
        <p:spPr>
          <a:xfrm>
            <a:off x="11264864" y="2011875"/>
            <a:ext cx="504963" cy="17515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13;p27">
            <a:extLst>
              <a:ext uri="{FF2B5EF4-FFF2-40B4-BE49-F238E27FC236}">
                <a16:creationId xmlns:a16="http://schemas.microsoft.com/office/drawing/2014/main" id="{6C51C641-2067-564A-D1F0-8294C3982421}"/>
              </a:ext>
            </a:extLst>
          </p:cNvPr>
          <p:cNvSpPr txBox="1">
            <a:spLocks/>
          </p:cNvSpPr>
          <p:nvPr/>
        </p:nvSpPr>
        <p:spPr>
          <a:xfrm>
            <a:off x="6656948" y="5862057"/>
            <a:ext cx="5136000" cy="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defTabSz="1219170">
              <a:buClr>
                <a:srgbClr val="CEF3F5"/>
              </a:buClr>
            </a:pPr>
            <a:r>
              <a:rPr lang="en-US" sz="2400" kern="0" dirty="0">
                <a:solidFill>
                  <a:srgbClr val="CEF3F5"/>
                </a:solidFill>
              </a:rPr>
              <a:t>Guide Name : Prof. Akshita Kadam</a:t>
            </a:r>
            <a:endParaRPr lang="en-IN" sz="2400" kern="0" dirty="0">
              <a:solidFill>
                <a:srgbClr val="CEF3F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58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accent5"/>
                </a:solidFill>
              </a:rPr>
              <a:t>05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51" name="Google Shape;1451;p58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UI/UX Design</a:t>
            </a:r>
            <a:endParaRPr dirty="0">
              <a:solidFill>
                <a:schemeClr val="accent5"/>
              </a:solidFill>
            </a:endParaRPr>
          </a:p>
        </p:txBody>
      </p:sp>
      <p:grpSp>
        <p:nvGrpSpPr>
          <p:cNvPr id="1452" name="Google Shape;1452;p58"/>
          <p:cNvGrpSpPr/>
          <p:nvPr/>
        </p:nvGrpSpPr>
        <p:grpSpPr>
          <a:xfrm>
            <a:off x="8391024" y="1528516"/>
            <a:ext cx="3800968" cy="3800968"/>
            <a:chOff x="1435250" y="482750"/>
            <a:chExt cx="4729925" cy="4729925"/>
          </a:xfrm>
        </p:grpSpPr>
        <p:sp>
          <p:nvSpPr>
            <p:cNvPr id="1453" name="Google Shape;1453;p58"/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4" name="Google Shape;1454;p58"/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5" name="Google Shape;1455;p58"/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6" name="Google Shape;1456;p58"/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7" name="Google Shape;1457;p58"/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8" name="Google Shape;1458;p58"/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9" name="Google Shape;1459;p58"/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0" name="Google Shape;1460;p58"/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1" name="Google Shape;1461;p58"/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2" name="Google Shape;1462;p58"/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3" name="Google Shape;1463;p58"/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4" name="Google Shape;1464;p58"/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5" name="Google Shape;1465;p58"/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6" name="Google Shape;1466;p58"/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7" name="Google Shape;1467;p58"/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8" name="Google Shape;1468;p58"/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9" name="Google Shape;1469;p58"/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0" name="Google Shape;1470;p58"/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1" name="Google Shape;1471;p58"/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2" name="Google Shape;1472;p58"/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3" name="Google Shape;1473;p58"/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4" name="Google Shape;1474;p58"/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5" name="Google Shape;1475;p58"/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6" name="Google Shape;1476;p58"/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7" name="Google Shape;1477;p58"/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8" name="Google Shape;1478;p58"/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9" name="Google Shape;1479;p58"/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1" name="Google Shape;1481;p58"/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2" name="Google Shape;1482;p58"/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3" name="Google Shape;1483;p58"/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56"/>
          <p:cNvSpPr txBox="1">
            <a:spLocks noGrp="1"/>
          </p:cNvSpPr>
          <p:nvPr>
            <p:ph type="title"/>
          </p:nvPr>
        </p:nvSpPr>
        <p:spPr>
          <a:xfrm>
            <a:off x="434655" y="155004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Home page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18FB4-5280-46E5-C731-5FC17521E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1045"/>
            <a:ext cx="6429464" cy="3045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475E06-1298-2724-F4B3-209080956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344" y="3023221"/>
            <a:ext cx="5532656" cy="38347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93;p56">
            <a:extLst>
              <a:ext uri="{FF2B5EF4-FFF2-40B4-BE49-F238E27FC236}">
                <a16:creationId xmlns:a16="http://schemas.microsoft.com/office/drawing/2014/main" id="{E7144F42-6304-A243-E16F-3A5189FE7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4655" y="155004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Contact Us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9C7774-40AE-04BF-C721-F1D6E2D5A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20" y="1545613"/>
            <a:ext cx="9396761" cy="44587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Login Page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0AEC6-25D8-6F87-A434-2D9B61871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6" y="1588969"/>
            <a:ext cx="4430751" cy="2647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D9DE0-92A3-4700-F3CF-C99CA6E49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895" y="1588967"/>
            <a:ext cx="3875155" cy="2647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E4A53C-146B-24BF-9614-550606F5C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2808" y="1588966"/>
            <a:ext cx="3399067" cy="26479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6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SIGN UP Page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84114C-0820-56FC-880E-3E1D0BAE0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0" y="1901689"/>
            <a:ext cx="6336760" cy="49563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222F3E-BD15-0679-C71A-4756D6CE1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181" y="2663791"/>
            <a:ext cx="5372409" cy="316230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6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Admin Module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16743C-3D18-E0F8-CF7C-A80ABB7A8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83600"/>
            <a:ext cx="6096000" cy="25731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0B87C4B-AF2F-59B9-7931-5C4EA1FE1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258" y="1637640"/>
            <a:ext cx="5322849" cy="22650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AFDE35A-C973-22A4-FBFA-E5BEDBB03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4252207"/>
            <a:ext cx="6096001" cy="26057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5E6DB2-067B-DC54-EF39-71A521B6B7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258" y="4767310"/>
            <a:ext cx="5241324" cy="17236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64"/>
          <p:cNvSpPr txBox="1">
            <a:spLocks noGrp="1"/>
          </p:cNvSpPr>
          <p:nvPr>
            <p:ph type="title"/>
          </p:nvPr>
        </p:nvSpPr>
        <p:spPr>
          <a:xfrm>
            <a:off x="960000" y="531668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Student Module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DC1764-D1A3-8CFE-76B1-A212603AE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71" y="1483601"/>
            <a:ext cx="5661643" cy="3652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D67409-EC36-C6D0-2B17-8D6F8DE34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229" y="1483601"/>
            <a:ext cx="6096000" cy="312826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65"/>
          <p:cNvSpPr txBox="1">
            <a:spLocks noGrp="1"/>
          </p:cNvSpPr>
          <p:nvPr>
            <p:ph type="title"/>
          </p:nvPr>
        </p:nvSpPr>
        <p:spPr>
          <a:xfrm>
            <a:off x="494127" y="39289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Student Module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3F1EA-2E09-C9DE-51F0-BC8C9B69F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637" y="694519"/>
            <a:ext cx="6232895" cy="3100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D1FB87-B5F3-5E6C-9D30-8193036CD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986019"/>
            <a:ext cx="5897756" cy="287198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66"/>
          <p:cNvSpPr txBox="1">
            <a:spLocks noGrp="1"/>
          </p:cNvSpPr>
          <p:nvPr>
            <p:ph type="title" idx="4294967295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Resume Builder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1BA62C-828B-4561-FB67-44EF8AF54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0" y="1506300"/>
            <a:ext cx="6351256" cy="399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50DBE-C86F-D83F-875C-BCB60EC56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907" y="1423388"/>
            <a:ext cx="5521093" cy="40112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67"/>
          <p:cNvSpPr txBox="1">
            <a:spLocks noGrp="1"/>
          </p:cNvSpPr>
          <p:nvPr>
            <p:ph type="title" idx="4294967295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Co-ordinator Module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F7D273-35B3-1AB4-44CA-1697EDC75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27" y="1257762"/>
            <a:ext cx="5806813" cy="3197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A36577-2AC1-453D-DBDB-3831C95D8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57762"/>
            <a:ext cx="5937173" cy="43424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TABLE OF CONTENTS</a:t>
            </a:r>
            <a:endParaRPr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959467" y="2360833"/>
            <a:ext cx="30896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Introduction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772267" y="1757767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4551333" y="2360833"/>
            <a:ext cx="30892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IN" dirty="0"/>
              <a:t>Problem Statement</a:t>
            </a:r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5364033" y="1757767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8142733" y="2360833"/>
            <a:ext cx="30892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Solution/Need of System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8955400" y="1757767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8142801" y="2862288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Functional/Non-Functional Requirements</a:t>
            </a: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959467" y="4527303"/>
            <a:ext cx="30896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Flow Diagram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772267" y="3924248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960133" y="5028769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Flow Chart of System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4550800" y="4687972"/>
            <a:ext cx="30896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Design and Development Process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5364033" y="3924248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05</a:t>
            </a:r>
            <a:endParaRPr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4551200" y="5207572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Screenshots of UI/UX Design</a:t>
            </a:r>
            <a:endParaRPr dirty="0"/>
          </a:p>
        </p:txBody>
      </p:sp>
      <p:sp>
        <p:nvSpPr>
          <p:cNvPr id="724" name="Google Shape;724;p29"/>
          <p:cNvSpPr txBox="1">
            <a:spLocks noGrp="1"/>
          </p:cNvSpPr>
          <p:nvPr>
            <p:ph type="subTitle" idx="19"/>
          </p:nvPr>
        </p:nvSpPr>
        <p:spPr>
          <a:xfrm>
            <a:off x="8142733" y="4527300"/>
            <a:ext cx="30892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Screenshot of Result</a:t>
            </a:r>
            <a:endParaRPr dirty="0"/>
          </a:p>
        </p:txBody>
      </p:sp>
      <p:sp>
        <p:nvSpPr>
          <p:cNvPr id="725" name="Google Shape;725;p29"/>
          <p:cNvSpPr txBox="1">
            <a:spLocks noGrp="1"/>
          </p:cNvSpPr>
          <p:nvPr>
            <p:ph type="title" idx="20"/>
          </p:nvPr>
        </p:nvSpPr>
        <p:spPr>
          <a:xfrm>
            <a:off x="8955400" y="3924248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68"/>
          <p:cNvSpPr txBox="1">
            <a:spLocks noGrp="1"/>
          </p:cNvSpPr>
          <p:nvPr>
            <p:ph type="title" idx="4294967295"/>
          </p:nvPr>
        </p:nvSpPr>
        <p:spPr>
          <a:xfrm>
            <a:off x="1397800" y="385392"/>
            <a:ext cx="9396400" cy="6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Co-ordinator Module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0A970B-C675-25CB-5135-9E7340598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5" y="1345783"/>
            <a:ext cx="5879385" cy="39713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37C992-6324-047D-6CAF-B7A6CFC42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264" y="1318248"/>
            <a:ext cx="5611843" cy="402639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69"/>
          <p:cNvSpPr txBox="1">
            <a:spLocks noGrp="1"/>
          </p:cNvSpPr>
          <p:nvPr>
            <p:ph type="title" idx="4294967295"/>
          </p:nvPr>
        </p:nvSpPr>
        <p:spPr>
          <a:xfrm>
            <a:off x="1397800" y="383015"/>
            <a:ext cx="9396400" cy="6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Co-ordinator Module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63C43D-F686-4E46-D440-7D18C0695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88" y="1430595"/>
            <a:ext cx="5679923" cy="3996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25B8C1-0E31-4F7A-E3EF-FA0BD231D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092" y="1506055"/>
            <a:ext cx="5870120" cy="384588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6" name="Google Shape;11746;p82"/>
          <p:cNvSpPr txBox="1">
            <a:spLocks noGrp="1"/>
          </p:cNvSpPr>
          <p:nvPr>
            <p:ph type="title" idx="4294967295"/>
          </p:nvPr>
        </p:nvSpPr>
        <p:spPr>
          <a:xfrm>
            <a:off x="1397800" y="2364679"/>
            <a:ext cx="9396400" cy="6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10666" dirty="0">
                <a:latin typeface="Arial"/>
                <a:ea typeface="Arial"/>
                <a:cs typeface="Arial"/>
                <a:sym typeface="Arial"/>
              </a:rPr>
              <a:t>Thank You</a:t>
            </a:r>
            <a:endParaRPr sz="10666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711530" y="2660016"/>
            <a:ext cx="532697" cy="508153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3750579" y="2670572"/>
            <a:ext cx="576880" cy="507507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3747998" y="3729185"/>
            <a:ext cx="558333" cy="507831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2660782" y="3716252"/>
            <a:ext cx="558333" cy="508153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6444500" y="896149"/>
            <a:ext cx="2540400" cy="1294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Introduction</a:t>
            </a:r>
            <a:endParaRPr dirty="0"/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6293281" y="2604324"/>
            <a:ext cx="5546227" cy="240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buSzPts val="1100"/>
            </a:pPr>
            <a:r>
              <a:rPr lang="en-US" dirty="0"/>
              <a:t>In today’s world everyone is travelling for jobs after Completion of their graduation.</a:t>
            </a:r>
          </a:p>
          <a:p>
            <a:pPr marL="380990" indent="-380990">
              <a:buSzPts val="1100"/>
            </a:pPr>
            <a:r>
              <a:rPr lang="en-US" dirty="0"/>
              <a:t>It has became need for each and every student</a:t>
            </a:r>
          </a:p>
          <a:p>
            <a:pPr marL="380990" indent="-380990">
              <a:buSzPts val="1100"/>
            </a:pPr>
            <a:r>
              <a:rPr lang="en-US" dirty="0"/>
              <a:t>The project is aimed at developing an online web application for the placement department of the college. 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3070141" y="2286517"/>
            <a:ext cx="964628" cy="938451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1" name="Google Shape;771;p32"/>
          <p:cNvSpPr/>
          <p:nvPr/>
        </p:nvSpPr>
        <p:spPr>
          <a:xfrm>
            <a:off x="3699736" y="3029089"/>
            <a:ext cx="1058301" cy="938935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2" name="Google Shape;772;p32"/>
          <p:cNvSpPr/>
          <p:nvPr/>
        </p:nvSpPr>
        <p:spPr>
          <a:xfrm>
            <a:off x="2943899" y="3633012"/>
            <a:ext cx="964467" cy="938451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3" name="Google Shape;773;p32"/>
          <p:cNvSpPr/>
          <p:nvPr/>
        </p:nvSpPr>
        <p:spPr>
          <a:xfrm>
            <a:off x="2297979" y="2872948"/>
            <a:ext cx="966563" cy="933776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4" name="Google Shape;774;p32"/>
          <p:cNvSpPr txBox="1"/>
          <p:nvPr/>
        </p:nvSpPr>
        <p:spPr>
          <a:xfrm>
            <a:off x="1983200" y="4971767"/>
            <a:ext cx="308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1" y="-5"/>
            <a:ext cx="1363345" cy="763663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PROBLEM STATEMENT</a:t>
            </a:r>
            <a:endParaRPr dirty="0"/>
          </a:p>
        </p:txBody>
      </p:sp>
      <p:sp>
        <p:nvSpPr>
          <p:cNvPr id="738" name="Google Shape;738;p31"/>
          <p:cNvSpPr txBox="1">
            <a:spLocks noGrp="1"/>
          </p:cNvSpPr>
          <p:nvPr>
            <p:ph type="body" idx="1"/>
          </p:nvPr>
        </p:nvSpPr>
        <p:spPr>
          <a:xfrm>
            <a:off x="6586266" y="2910051"/>
            <a:ext cx="5076855" cy="240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/>
            <a:r>
              <a:rPr lang="en-US" dirty="0"/>
              <a:t>The existing system is doing all the processes manually. </a:t>
            </a:r>
          </a:p>
          <a:p>
            <a:pPr marL="380990" indent="-380990"/>
            <a:r>
              <a:rPr lang="en-US" dirty="0"/>
              <a:t>The Placement Officer should refer all the records kept for years ago to simply no details. This is tedious and time consuming. </a:t>
            </a:r>
          </a:p>
          <a:p>
            <a:pPr marL="380990" indent="-380990"/>
            <a:r>
              <a:rPr lang="en-US" dirty="0"/>
              <a:t>This process is so difficult when the number of users increases. </a:t>
            </a:r>
          </a:p>
          <a:p>
            <a:pPr marL="380990" indent="-380990"/>
            <a:r>
              <a:rPr lang="en-US" dirty="0"/>
              <a:t>There are a lot of limitations for the existing system.</a:t>
            </a:r>
            <a:endParaRPr dirty="0"/>
          </a:p>
        </p:txBody>
      </p:sp>
      <p:grpSp>
        <p:nvGrpSpPr>
          <p:cNvPr id="739" name="Google Shape;739;p31"/>
          <p:cNvGrpSpPr/>
          <p:nvPr/>
        </p:nvGrpSpPr>
        <p:grpSpPr>
          <a:xfrm>
            <a:off x="2461220" y="2486224"/>
            <a:ext cx="2133569" cy="1885552"/>
            <a:chOff x="-3137650" y="2787000"/>
            <a:chExt cx="291450" cy="257575"/>
          </a:xfrm>
        </p:grpSpPr>
        <p:sp>
          <p:nvSpPr>
            <p:cNvPr id="740" name="Google Shape;740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48" name="Google Shape;748;p31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5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dirty="0"/>
              <a:t>Solution/Need of System</a:t>
            </a:r>
          </a:p>
        </p:txBody>
      </p:sp>
      <p:grpSp>
        <p:nvGrpSpPr>
          <p:cNvPr id="827" name="Google Shape;827;p35"/>
          <p:cNvGrpSpPr/>
          <p:nvPr/>
        </p:nvGrpSpPr>
        <p:grpSpPr>
          <a:xfrm>
            <a:off x="8366733" y="1843973"/>
            <a:ext cx="3170071" cy="3170071"/>
            <a:chOff x="6198197" y="1098851"/>
            <a:chExt cx="2945797" cy="2945797"/>
          </a:xfrm>
        </p:grpSpPr>
        <p:sp>
          <p:nvSpPr>
            <p:cNvPr id="828" name="Google Shape;828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0"/>
          <p:cNvSpPr txBox="1">
            <a:spLocks noGrp="1"/>
          </p:cNvSpPr>
          <p:nvPr>
            <p:ph type="title"/>
          </p:nvPr>
        </p:nvSpPr>
        <p:spPr>
          <a:xfrm>
            <a:off x="2379072" y="0"/>
            <a:ext cx="7116800" cy="149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733" dirty="0">
                <a:solidFill>
                  <a:schemeClr val="accent1"/>
                </a:solidFill>
              </a:rPr>
              <a:t>Functional </a:t>
            </a:r>
            <a:r>
              <a:rPr lang="en-IN" sz="3733" dirty="0">
                <a:solidFill>
                  <a:schemeClr val="accent1"/>
                </a:solidFill>
              </a:rPr>
              <a:t>Requirement</a:t>
            </a:r>
            <a:endParaRPr sz="3733" dirty="0">
              <a:solidFill>
                <a:schemeClr val="accent5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C0CCB-FDA4-E87F-D733-9818FA150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4283" y="1023600"/>
            <a:ext cx="9460780" cy="470800"/>
          </a:xfrm>
        </p:spPr>
        <p:txBody>
          <a:bodyPr/>
          <a:lstStyle/>
          <a:p>
            <a:pPr marL="186262" indent="0" algn="l">
              <a:buNone/>
            </a:pPr>
            <a:r>
              <a:rPr lang="en-IN" b="1" dirty="0"/>
              <a:t>Software Interfaces : </a:t>
            </a:r>
          </a:p>
          <a:p>
            <a:pPr algn="l"/>
            <a:r>
              <a:rPr lang="en-IN" sz="1867" dirty="0"/>
              <a:t>Database: MySQL  </a:t>
            </a:r>
          </a:p>
          <a:p>
            <a:pPr algn="l"/>
            <a:r>
              <a:rPr lang="en-IN" sz="1867" dirty="0"/>
              <a:t>Scripting Language: PHP, Hypertext </a:t>
            </a:r>
            <a:r>
              <a:rPr lang="en-IN" sz="1867" dirty="0" err="1"/>
              <a:t>Preprocessor</a:t>
            </a:r>
            <a:r>
              <a:rPr lang="en-IN" sz="1867" dirty="0"/>
              <a:t> and JavaScript </a:t>
            </a:r>
          </a:p>
          <a:p>
            <a:pPr algn="l"/>
            <a:r>
              <a:rPr lang="en-IN" sz="1867" dirty="0"/>
              <a:t>Web Browser: Any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F28E0-6891-261D-BE3D-BF6CF479A886}"/>
              </a:ext>
            </a:extLst>
          </p:cNvPr>
          <p:cNvSpPr txBox="1"/>
          <p:nvPr/>
        </p:nvSpPr>
        <p:spPr>
          <a:xfrm>
            <a:off x="3699727" y="2492253"/>
            <a:ext cx="64875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IN" sz="2000" b="1" kern="0" dirty="0">
                <a:solidFill>
                  <a:srgbClr val="B1E9BC"/>
                </a:solidFill>
                <a:latin typeface="Arial"/>
                <a:cs typeface="Arial"/>
                <a:sym typeface="Arial"/>
              </a:rPr>
              <a:t>Hardware Interfaces 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B2DEB9-C4A5-2718-D396-81BFFE9E38E2}"/>
              </a:ext>
            </a:extLst>
          </p:cNvPr>
          <p:cNvSpPr txBox="1"/>
          <p:nvPr/>
        </p:nvSpPr>
        <p:spPr>
          <a:xfrm>
            <a:off x="3699727" y="2849766"/>
            <a:ext cx="6487531" cy="1528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B1E9BC"/>
                </a:solidFill>
                <a:latin typeface="Arial"/>
                <a:cs typeface="Arial"/>
                <a:sym typeface="Arial"/>
              </a:rPr>
              <a:t>1. The program will communicate with hard drive(the filesystem and database) via the appropriate PHP code. 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B1E9BC"/>
                </a:solidFill>
                <a:latin typeface="Arial"/>
                <a:cs typeface="Arial"/>
                <a:sym typeface="Arial"/>
              </a:rPr>
              <a:t>2. The user can communicate through browser using keyboard and a display through graphical interface displayed on user’s screen.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F3BD66-927C-5BEA-ABBE-166675B14A23}"/>
              </a:ext>
            </a:extLst>
          </p:cNvPr>
          <p:cNvSpPr txBox="1"/>
          <p:nvPr/>
        </p:nvSpPr>
        <p:spPr>
          <a:xfrm>
            <a:off x="3699727" y="4409167"/>
            <a:ext cx="64875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IN" sz="2000" b="1" kern="0" dirty="0">
                <a:solidFill>
                  <a:srgbClr val="00B0F0"/>
                </a:solidFill>
                <a:latin typeface="Arial"/>
                <a:cs typeface="Arial"/>
                <a:sym typeface="Arial"/>
              </a:rPr>
              <a:t>Communications Interfaces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C6E5F9-67C1-F870-5F78-83404C91BB42}"/>
              </a:ext>
            </a:extLst>
          </p:cNvPr>
          <p:cNvSpPr txBox="1"/>
          <p:nvPr/>
        </p:nvSpPr>
        <p:spPr>
          <a:xfrm>
            <a:off x="3699727" y="4724084"/>
            <a:ext cx="6487531" cy="21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F0"/>
                </a:solidFill>
                <a:latin typeface="Arial"/>
                <a:cs typeface="Arial"/>
                <a:sym typeface="Arial"/>
              </a:rPr>
              <a:t>1. The requirements associated with any communications functions required by this product, including email, web browser, network server communications protocols, electronic forms, and so on. 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F0"/>
                </a:solidFill>
                <a:latin typeface="Arial"/>
                <a:cs typeface="Arial"/>
                <a:sym typeface="Arial"/>
              </a:rPr>
              <a:t>2. Communication standards that will be used, Communication security or encryption issues will 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F0"/>
                </a:solidFill>
                <a:latin typeface="Arial"/>
                <a:cs typeface="Arial"/>
                <a:sym typeface="Arial"/>
              </a:rPr>
              <a:t>handle by using java scripts.</a:t>
            </a:r>
            <a:endParaRPr lang="en-IN" sz="1867" kern="0" dirty="0">
              <a:solidFill>
                <a:srgbClr val="00B0F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N" dirty="0"/>
              <a:t>Non-functional Requirements</a:t>
            </a:r>
            <a:endParaRPr dirty="0"/>
          </a:p>
        </p:txBody>
      </p:sp>
      <p:sp>
        <p:nvSpPr>
          <p:cNvPr id="893" name="Google Shape;893;p38"/>
          <p:cNvSpPr txBox="1">
            <a:spLocks noGrp="1"/>
          </p:cNvSpPr>
          <p:nvPr>
            <p:ph type="subTitle" idx="1"/>
          </p:nvPr>
        </p:nvSpPr>
        <p:spPr>
          <a:xfrm>
            <a:off x="1138020" y="3126836"/>
            <a:ext cx="30896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IN" dirty="0"/>
              <a:t>Performance Requirements</a:t>
            </a:r>
            <a:endParaRPr dirty="0"/>
          </a:p>
        </p:txBody>
      </p:sp>
      <p:sp>
        <p:nvSpPr>
          <p:cNvPr id="894" name="Google Shape;894;p38"/>
          <p:cNvSpPr txBox="1">
            <a:spLocks noGrp="1"/>
          </p:cNvSpPr>
          <p:nvPr>
            <p:ph type="subTitle" idx="2"/>
          </p:nvPr>
        </p:nvSpPr>
        <p:spPr>
          <a:xfrm>
            <a:off x="959800" y="3646436"/>
            <a:ext cx="3089200" cy="106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</a:pPr>
            <a:r>
              <a:rPr lang="en-US" dirty="0"/>
              <a:t>Any performance requirement in not needed. User’s network speed may increase performance</a:t>
            </a:r>
            <a:endParaRPr dirty="0"/>
          </a:p>
        </p:txBody>
      </p:sp>
      <p:sp>
        <p:nvSpPr>
          <p:cNvPr id="895" name="Google Shape;895;p38"/>
          <p:cNvSpPr txBox="1">
            <a:spLocks noGrp="1"/>
          </p:cNvSpPr>
          <p:nvPr>
            <p:ph type="subTitle" idx="3"/>
          </p:nvPr>
        </p:nvSpPr>
        <p:spPr>
          <a:xfrm>
            <a:off x="4551400" y="2993748"/>
            <a:ext cx="30892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IN" dirty="0"/>
              <a:t>Security Requirements</a:t>
            </a:r>
            <a:endParaRPr dirty="0"/>
          </a:p>
        </p:txBody>
      </p:sp>
      <p:sp>
        <p:nvSpPr>
          <p:cNvPr id="896" name="Google Shape;896;p38"/>
          <p:cNvSpPr txBox="1">
            <a:spLocks noGrp="1"/>
          </p:cNvSpPr>
          <p:nvPr>
            <p:ph type="subTitle" idx="4"/>
          </p:nvPr>
        </p:nvSpPr>
        <p:spPr>
          <a:xfrm>
            <a:off x="4389347" y="3766167"/>
            <a:ext cx="3413072" cy="106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</a:pPr>
            <a:r>
              <a:rPr lang="en-US" dirty="0"/>
              <a:t>Security systems need database storage just like many other applications. However, the special requirements of the security market mean that vendors must choose their database partner carefully. </a:t>
            </a:r>
            <a:endParaRPr dirty="0"/>
          </a:p>
        </p:txBody>
      </p:sp>
      <p:sp>
        <p:nvSpPr>
          <p:cNvPr id="897" name="Google Shape;897;p38"/>
          <p:cNvSpPr txBox="1">
            <a:spLocks noGrp="1"/>
          </p:cNvSpPr>
          <p:nvPr>
            <p:ph type="subTitle" idx="5"/>
          </p:nvPr>
        </p:nvSpPr>
        <p:spPr>
          <a:xfrm>
            <a:off x="8142767" y="3126836"/>
            <a:ext cx="30892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IN" dirty="0"/>
              <a:t>Software Quality Attributes </a:t>
            </a:r>
            <a:endParaRPr dirty="0"/>
          </a:p>
        </p:txBody>
      </p:sp>
      <p:sp>
        <p:nvSpPr>
          <p:cNvPr id="898" name="Google Shape;898;p38"/>
          <p:cNvSpPr txBox="1">
            <a:spLocks noGrp="1"/>
          </p:cNvSpPr>
          <p:nvPr>
            <p:ph type="subTitle" idx="6"/>
          </p:nvPr>
        </p:nvSpPr>
        <p:spPr>
          <a:xfrm>
            <a:off x="8618552" y="3766167"/>
            <a:ext cx="3089200" cy="106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 algn="l">
              <a:buSzPts val="1100"/>
              <a:buFont typeface="Arial" panose="020B0604020202020204" pitchFamily="34" charset="0"/>
              <a:buChar char="•"/>
            </a:pPr>
            <a:r>
              <a:rPr lang="en-IN" dirty="0"/>
              <a:t>Availability</a:t>
            </a:r>
          </a:p>
          <a:p>
            <a:pPr marL="380990" indent="-380990" algn="l">
              <a:buSzPts val="1100"/>
              <a:buFont typeface="Arial" panose="020B0604020202020204" pitchFamily="34" charset="0"/>
              <a:buChar char="•"/>
            </a:pPr>
            <a:r>
              <a:rPr lang="en-IN" dirty="0"/>
              <a:t>Correctness</a:t>
            </a:r>
          </a:p>
          <a:p>
            <a:pPr marL="380990" indent="-380990" algn="l">
              <a:buSzPts val="1100"/>
              <a:buFont typeface="Arial" panose="020B0604020202020204" pitchFamily="34" charset="0"/>
              <a:buChar char="•"/>
            </a:pPr>
            <a:r>
              <a:rPr lang="en-IN" dirty="0"/>
              <a:t>Maintainability</a:t>
            </a:r>
          </a:p>
          <a:p>
            <a:pPr marL="380990" indent="-380990" algn="l">
              <a:buSzPts val="1100"/>
              <a:buFont typeface="Arial" panose="020B0604020202020204" pitchFamily="34" charset="0"/>
              <a:buChar char="•"/>
            </a:pPr>
            <a:r>
              <a:rPr lang="en-IN" dirty="0"/>
              <a:t>Usability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54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accent4"/>
                </a:solidFill>
              </a:rPr>
              <a:t>04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330" name="Google Shape;1330;p54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accent4"/>
                </a:solidFill>
              </a:rPr>
              <a:t>Flow Diagram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1331" name="Google Shape;1331;p54"/>
          <p:cNvGrpSpPr/>
          <p:nvPr/>
        </p:nvGrpSpPr>
        <p:grpSpPr>
          <a:xfrm>
            <a:off x="8366787" y="1843990"/>
            <a:ext cx="3170028" cy="3170028"/>
            <a:chOff x="6275090" y="1382992"/>
            <a:chExt cx="2377521" cy="2377521"/>
          </a:xfrm>
        </p:grpSpPr>
        <p:sp>
          <p:nvSpPr>
            <p:cNvPr id="1332" name="Google Shape;1332;p54"/>
            <p:cNvSpPr/>
            <p:nvPr/>
          </p:nvSpPr>
          <p:spPr>
            <a:xfrm>
              <a:off x="6275090" y="1382992"/>
              <a:ext cx="1862394" cy="2139770"/>
            </a:xfrm>
            <a:custGeom>
              <a:avLst/>
              <a:gdLst/>
              <a:ahLst/>
              <a:cxnLst/>
              <a:rect l="l" t="t" r="r" b="b"/>
              <a:pathLst>
                <a:path w="153315" h="176149" extrusionOk="0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7860096" y="1382992"/>
              <a:ext cx="277388" cy="277388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4" name="Google Shape;1334;p54"/>
            <p:cNvSpPr/>
            <p:nvPr/>
          </p:nvSpPr>
          <p:spPr>
            <a:xfrm>
              <a:off x="6631716" y="1977369"/>
              <a:ext cx="1228392" cy="1228392"/>
            </a:xfrm>
            <a:custGeom>
              <a:avLst/>
              <a:gdLst/>
              <a:ahLst/>
              <a:cxnLst/>
              <a:rect l="l" t="t" r="r" b="b"/>
              <a:pathLst>
                <a:path w="101123" h="101123" extrusionOk="0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5" name="Google Shape;1335;p54"/>
            <p:cNvSpPr/>
            <p:nvPr/>
          </p:nvSpPr>
          <p:spPr>
            <a:xfrm>
              <a:off x="7622345" y="2730246"/>
              <a:ext cx="1030266" cy="1030266"/>
            </a:xfrm>
            <a:custGeom>
              <a:avLst/>
              <a:gdLst/>
              <a:ahLst/>
              <a:cxnLst/>
              <a:rect l="l" t="t" r="r" b="b"/>
              <a:pathLst>
                <a:path w="84813" h="84813" extrusionOk="0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6" name="Google Shape;1336;p54"/>
            <p:cNvSpPr/>
            <p:nvPr/>
          </p:nvSpPr>
          <p:spPr>
            <a:xfrm>
              <a:off x="7265719" y="1660368"/>
              <a:ext cx="237763" cy="237763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7" name="Google Shape;1337;p54"/>
            <p:cNvSpPr/>
            <p:nvPr/>
          </p:nvSpPr>
          <p:spPr>
            <a:xfrm>
              <a:off x="7265719" y="1898118"/>
              <a:ext cx="237763" cy="673640"/>
            </a:xfrm>
            <a:custGeom>
              <a:avLst/>
              <a:gdLst/>
              <a:ahLst/>
              <a:cxnLst/>
              <a:rect l="l" t="t" r="r" b="b"/>
              <a:pathLst>
                <a:path w="19573" h="55455" extrusionOk="0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8" name="Google Shape;1338;p54"/>
            <p:cNvSpPr/>
            <p:nvPr/>
          </p:nvSpPr>
          <p:spPr>
            <a:xfrm>
              <a:off x="6631716" y="1660368"/>
              <a:ext cx="396264" cy="515139"/>
            </a:xfrm>
            <a:custGeom>
              <a:avLst/>
              <a:gdLst/>
              <a:ahLst/>
              <a:cxnLst/>
              <a:rect l="l" t="t" r="r" b="b"/>
              <a:pathLst>
                <a:path w="32621" h="42407" extrusionOk="0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9" name="Google Shape;1339;p54"/>
            <p:cNvSpPr/>
            <p:nvPr/>
          </p:nvSpPr>
          <p:spPr>
            <a:xfrm>
              <a:off x="6671342" y="2175494"/>
              <a:ext cx="317013" cy="922092"/>
            </a:xfrm>
            <a:custGeom>
              <a:avLst/>
              <a:gdLst/>
              <a:ahLst/>
              <a:cxnLst/>
              <a:rect l="l" t="t" r="r" b="b"/>
              <a:pathLst>
                <a:path w="26097" h="75908" extrusionOk="0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0" name="Google Shape;1340;p54"/>
            <p:cNvSpPr/>
            <p:nvPr/>
          </p:nvSpPr>
          <p:spPr>
            <a:xfrm>
              <a:off x="7820471" y="2928372"/>
              <a:ext cx="634014" cy="634014"/>
            </a:xfrm>
            <a:custGeom>
              <a:avLst/>
              <a:gdLst/>
              <a:ahLst/>
              <a:cxnLst/>
              <a:rect l="l" t="t" r="r" b="b"/>
              <a:pathLst>
                <a:path w="52193" h="52193" extrusionOk="0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1" name="Google Shape;1341;p54"/>
            <p:cNvSpPr/>
            <p:nvPr/>
          </p:nvSpPr>
          <p:spPr>
            <a:xfrm>
              <a:off x="7899721" y="2928372"/>
              <a:ext cx="277388" cy="356638"/>
            </a:xfrm>
            <a:custGeom>
              <a:avLst/>
              <a:gdLst/>
              <a:ahLst/>
              <a:cxnLst/>
              <a:rect l="l" t="t" r="r" b="b"/>
              <a:pathLst>
                <a:path w="22835" h="29359" extrusionOk="0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2" name="Google Shape;1342;p54"/>
            <p:cNvSpPr/>
            <p:nvPr/>
          </p:nvSpPr>
          <p:spPr>
            <a:xfrm>
              <a:off x="8058222" y="3166123"/>
              <a:ext cx="158513" cy="15851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3" name="Google Shape;1343;p54"/>
            <p:cNvSpPr/>
            <p:nvPr/>
          </p:nvSpPr>
          <p:spPr>
            <a:xfrm>
              <a:off x="6790217" y="1660368"/>
              <a:ext cx="79262" cy="317013"/>
            </a:xfrm>
            <a:custGeom>
              <a:avLst/>
              <a:gdLst/>
              <a:ahLst/>
              <a:cxnLst/>
              <a:rect l="l" t="t" r="r" b="b"/>
              <a:pathLst>
                <a:path w="6525" h="26097" extrusionOk="0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4" name="Google Shape;1344;p54"/>
            <p:cNvSpPr/>
            <p:nvPr/>
          </p:nvSpPr>
          <p:spPr>
            <a:xfrm>
              <a:off x="6841334" y="2939864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5" name="Google Shape;1345;p54"/>
            <p:cNvSpPr/>
            <p:nvPr/>
          </p:nvSpPr>
          <p:spPr>
            <a:xfrm>
              <a:off x="6960209" y="2820988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6" name="Google Shape;1346;p54"/>
            <p:cNvSpPr/>
            <p:nvPr/>
          </p:nvSpPr>
          <p:spPr>
            <a:xfrm>
              <a:off x="7079085" y="2702113"/>
              <a:ext cx="135141" cy="135530"/>
            </a:xfrm>
            <a:custGeom>
              <a:avLst/>
              <a:gdLst/>
              <a:ahLst/>
              <a:cxnLst/>
              <a:rect l="l" t="t" r="r" b="b"/>
              <a:pathLst>
                <a:path w="11125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7" name="Google Shape;1347;p54"/>
            <p:cNvSpPr/>
            <p:nvPr/>
          </p:nvSpPr>
          <p:spPr>
            <a:xfrm>
              <a:off x="7197960" y="258323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8" name="Google Shape;1348;p54"/>
            <p:cNvSpPr/>
            <p:nvPr/>
          </p:nvSpPr>
          <p:spPr>
            <a:xfrm>
              <a:off x="7316835" y="2464362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9" name="Google Shape;1349;p54"/>
            <p:cNvSpPr/>
            <p:nvPr/>
          </p:nvSpPr>
          <p:spPr>
            <a:xfrm>
              <a:off x="7435711" y="234548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0" name="Google Shape;1350;p54"/>
            <p:cNvSpPr/>
            <p:nvPr/>
          </p:nvSpPr>
          <p:spPr>
            <a:xfrm>
              <a:off x="7554586" y="2226611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1" name="Google Shape;1351;p54"/>
            <p:cNvSpPr/>
            <p:nvPr/>
          </p:nvSpPr>
          <p:spPr>
            <a:xfrm>
              <a:off x="6354340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2" name="Google Shape;1352;p54"/>
            <p:cNvSpPr/>
            <p:nvPr/>
          </p:nvSpPr>
          <p:spPr>
            <a:xfrm>
              <a:off x="6512841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3" name="Google Shape;1353;p54"/>
            <p:cNvSpPr/>
            <p:nvPr/>
          </p:nvSpPr>
          <p:spPr>
            <a:xfrm>
              <a:off x="6671342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61FA25-A180-30C3-2D70-C3148D1C7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211" y="0"/>
            <a:ext cx="3593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367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383</Words>
  <Application>Microsoft Office PowerPoint</Application>
  <PresentationFormat>Widescreen</PresentationFormat>
  <Paragraphs>70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Livvic</vt:lpstr>
      <vt:lpstr>Oswald</vt:lpstr>
      <vt:lpstr>Proxima Nova</vt:lpstr>
      <vt:lpstr>Proxima Nova Semibold</vt:lpstr>
      <vt:lpstr>Raleway</vt:lpstr>
      <vt:lpstr>Roboto</vt:lpstr>
      <vt:lpstr>Roboto Condensed Light</vt:lpstr>
      <vt:lpstr>Software Development Bussines Plan by Slidesgo</vt:lpstr>
      <vt:lpstr>Slidesgo Final Pages</vt:lpstr>
      <vt:lpstr>1_Software Development Bussines Plan by Slidesgo</vt:lpstr>
      <vt:lpstr>Placement Management System</vt:lpstr>
      <vt:lpstr>TABLE OF CONTENTS</vt:lpstr>
      <vt:lpstr>Introduction</vt:lpstr>
      <vt:lpstr>PROBLEM STATEMENT</vt:lpstr>
      <vt:lpstr>03</vt:lpstr>
      <vt:lpstr>Functional Requirement</vt:lpstr>
      <vt:lpstr>Non-functional Requirements</vt:lpstr>
      <vt:lpstr>04</vt:lpstr>
      <vt:lpstr>PowerPoint Presentation</vt:lpstr>
      <vt:lpstr>05</vt:lpstr>
      <vt:lpstr>Home page</vt:lpstr>
      <vt:lpstr>Contact Us</vt:lpstr>
      <vt:lpstr>Login Page</vt:lpstr>
      <vt:lpstr>SIGN UP Page</vt:lpstr>
      <vt:lpstr>Admin Module</vt:lpstr>
      <vt:lpstr>Student Module</vt:lpstr>
      <vt:lpstr>Student Module</vt:lpstr>
      <vt:lpstr>Resume Builder</vt:lpstr>
      <vt:lpstr>Co-ordinator Module</vt:lpstr>
      <vt:lpstr>Co-ordinator Module</vt:lpstr>
      <vt:lpstr>Co-ordinator Module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Placement Management System</dc:title>
  <dc:creator>aa aa</dc:creator>
  <cp:lastModifiedBy>aa aa</cp:lastModifiedBy>
  <cp:revision>27</cp:revision>
  <dcterms:created xsi:type="dcterms:W3CDTF">2023-03-29T07:37:09Z</dcterms:created>
  <dcterms:modified xsi:type="dcterms:W3CDTF">2023-04-03T12:21:31Z</dcterms:modified>
</cp:coreProperties>
</file>