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20"/>
  </p:notesMasterIdLst>
  <p:sldIdLst>
    <p:sldId id="256" r:id="rId2"/>
    <p:sldId id="285" r:id="rId3"/>
    <p:sldId id="258" r:id="rId4"/>
    <p:sldId id="259" r:id="rId5"/>
    <p:sldId id="260" r:id="rId6"/>
    <p:sldId id="262" r:id="rId7"/>
    <p:sldId id="261" r:id="rId8"/>
    <p:sldId id="312" r:id="rId9"/>
    <p:sldId id="313" r:id="rId10"/>
    <p:sldId id="316" r:id="rId11"/>
    <p:sldId id="264" r:id="rId12"/>
    <p:sldId id="265" r:id="rId13"/>
    <p:sldId id="263" r:id="rId14"/>
    <p:sldId id="314" r:id="rId15"/>
    <p:sldId id="279" r:id="rId16"/>
    <p:sldId id="311" r:id="rId17"/>
    <p:sldId id="315" r:id="rId18"/>
    <p:sldId id="27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04C668-8E66-493F-92A1-A8D93E82F43A}">
  <a:tblStyle styleId="{4804C668-8E66-493F-92A1-A8D93E82F4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48AD6B0-5720-44DD-8310-BD7D355F850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660"/>
  </p:normalViewPr>
  <p:slideViewPr>
    <p:cSldViewPr snapToGrid="0">
      <p:cViewPr varScale="1">
        <p:scale>
          <a:sx n="91" d="100"/>
          <a:sy n="91" d="100"/>
        </p:scale>
        <p:origin x="68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14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a1242414e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a1242414e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602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75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a1242414e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a1242414e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46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52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5204325" y="895772"/>
            <a:ext cx="3351600" cy="3351600"/>
          </a:xfrm>
          <a:prstGeom prst="ellipse">
            <a:avLst/>
          </a:prstGeom>
          <a:noFill/>
          <a:ln>
            <a:noFill/>
          </a:ln>
        </p:spPr>
      </p:sp>
      <p:sp>
        <p:nvSpPr>
          <p:cNvPr id="10" name="Google Shape;10;p2"/>
          <p:cNvSpPr txBox="1">
            <a:spLocks noGrp="1"/>
          </p:cNvSpPr>
          <p:nvPr>
            <p:ph type="ctrTitle"/>
          </p:nvPr>
        </p:nvSpPr>
        <p:spPr>
          <a:xfrm>
            <a:off x="713100" y="1372900"/>
            <a:ext cx="4163700" cy="164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3248200"/>
            <a:ext cx="41637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577050" y="-1087744"/>
            <a:ext cx="9542600" cy="6014894"/>
            <a:chOff x="-577050" y="-1087744"/>
            <a:chExt cx="9542600" cy="6014894"/>
          </a:xfrm>
        </p:grpSpPr>
        <p:grpSp>
          <p:nvGrpSpPr>
            <p:cNvPr id="13" name="Google Shape;13;p2"/>
            <p:cNvGrpSpPr/>
            <p:nvPr/>
          </p:nvGrpSpPr>
          <p:grpSpPr>
            <a:xfrm>
              <a:off x="-577050" y="-1087744"/>
              <a:ext cx="9542600" cy="6014894"/>
              <a:chOff x="-577050" y="-1087744"/>
              <a:chExt cx="9542600" cy="6014894"/>
            </a:xfrm>
          </p:grpSpPr>
          <p:sp>
            <p:nvSpPr>
              <p:cNvPr id="14" name="Google Shape;14;p2"/>
              <p:cNvSpPr/>
              <p:nvPr/>
            </p:nvSpPr>
            <p:spPr>
              <a:xfrm rot="6938708">
                <a:off x="402702" y="-1272201"/>
                <a:ext cx="1586389" cy="317175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115300" y="4279600"/>
                <a:ext cx="850250" cy="647550"/>
                <a:chOff x="4281500" y="1208725"/>
                <a:chExt cx="850250" cy="647550"/>
              </a:xfrm>
            </p:grpSpPr>
            <p:sp>
              <p:nvSpPr>
                <p:cNvPr id="16" name="Google Shape;1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a:off x="4826000" y="93175"/>
              <a:ext cx="850250" cy="647550"/>
              <a:chOff x="4281500" y="1208725"/>
              <a:chExt cx="850250" cy="647550"/>
            </a:xfrm>
          </p:grpSpPr>
          <p:sp>
            <p:nvSpPr>
              <p:cNvPr id="26" name="Google Shape;2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5_2">
    <p:spTree>
      <p:nvGrpSpPr>
        <p:cNvPr id="1" name="Shape 388"/>
        <p:cNvGrpSpPr/>
        <p:nvPr/>
      </p:nvGrpSpPr>
      <p:grpSpPr>
        <a:xfrm>
          <a:off x="0" y="0"/>
          <a:ext cx="0" cy="0"/>
          <a:chOff x="0" y="0"/>
          <a:chExt cx="0" cy="0"/>
        </a:xfrm>
      </p:grpSpPr>
      <p:sp>
        <p:nvSpPr>
          <p:cNvPr id="389" name="Google Shape;389;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0" name="Google Shape;390;p17"/>
          <p:cNvGrpSpPr/>
          <p:nvPr/>
        </p:nvGrpSpPr>
        <p:grpSpPr>
          <a:xfrm>
            <a:off x="159300" y="108775"/>
            <a:ext cx="9934558" cy="6960342"/>
            <a:chOff x="159300" y="108775"/>
            <a:chExt cx="9934558" cy="6960342"/>
          </a:xfrm>
        </p:grpSpPr>
        <p:sp>
          <p:nvSpPr>
            <p:cNvPr id="391" name="Google Shape;391;p17"/>
            <p:cNvSpPr/>
            <p:nvPr/>
          </p:nvSpPr>
          <p:spPr>
            <a:xfrm rot="1142186" flipH="1">
              <a:off x="8033408" y="3725093"/>
              <a:ext cx="1586524" cy="3172022"/>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7"/>
            <p:cNvGrpSpPr/>
            <p:nvPr/>
          </p:nvGrpSpPr>
          <p:grpSpPr>
            <a:xfrm>
              <a:off x="159300" y="108775"/>
              <a:ext cx="8894088" cy="780750"/>
              <a:chOff x="159300" y="108775"/>
              <a:chExt cx="8894088" cy="780750"/>
            </a:xfrm>
          </p:grpSpPr>
          <p:grpSp>
            <p:nvGrpSpPr>
              <p:cNvPr id="393" name="Google Shape;393;p17"/>
              <p:cNvGrpSpPr/>
              <p:nvPr/>
            </p:nvGrpSpPr>
            <p:grpSpPr>
              <a:xfrm flipH="1">
                <a:off x="159300" y="108775"/>
                <a:ext cx="972775" cy="780750"/>
                <a:chOff x="4215125" y="1158150"/>
                <a:chExt cx="972775" cy="780750"/>
              </a:xfrm>
            </p:grpSpPr>
            <p:sp>
              <p:nvSpPr>
                <p:cNvPr id="394" name="Google Shape;394;p17"/>
                <p:cNvSpPr/>
                <p:nvPr/>
              </p:nvSpPr>
              <p:spPr>
                <a:xfrm>
                  <a:off x="4645850" y="14362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4675525" y="115815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4783600" y="16057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5131750" y="1226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4379250" y="1331538"/>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4865025" y="131825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4215125" y="1285738"/>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4868025" y="184797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4990125" y="15893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7"/>
              <p:cNvGrpSpPr/>
              <p:nvPr/>
            </p:nvGrpSpPr>
            <p:grpSpPr>
              <a:xfrm rot="10800000">
                <a:off x="8203137" y="108775"/>
                <a:ext cx="850250" cy="748700"/>
                <a:chOff x="4281500" y="1208725"/>
                <a:chExt cx="850250" cy="748700"/>
              </a:xfrm>
            </p:grpSpPr>
            <p:sp>
              <p:nvSpPr>
                <p:cNvPr id="404" name="Google Shape;404;p1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3" name="Google Shape;413;p17"/>
          <p:cNvGrpSpPr/>
          <p:nvPr/>
        </p:nvGrpSpPr>
        <p:grpSpPr>
          <a:xfrm rot="6768669">
            <a:off x="-401739" y="4087451"/>
            <a:ext cx="1051589" cy="1041839"/>
            <a:chOff x="572550" y="1147050"/>
            <a:chExt cx="1051575" cy="1041825"/>
          </a:xfrm>
        </p:grpSpPr>
        <p:sp>
          <p:nvSpPr>
            <p:cNvPr id="414" name="Google Shape;414;p17"/>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12">
    <p:spTree>
      <p:nvGrpSpPr>
        <p:cNvPr id="1" name="Shape 528"/>
        <p:cNvGrpSpPr/>
        <p:nvPr/>
      </p:nvGrpSpPr>
      <p:grpSpPr>
        <a:xfrm>
          <a:off x="0" y="0"/>
          <a:ext cx="0" cy="0"/>
          <a:chOff x="0" y="0"/>
          <a:chExt cx="0" cy="0"/>
        </a:xfrm>
      </p:grpSpPr>
      <p:sp>
        <p:nvSpPr>
          <p:cNvPr id="529" name="Google Shape;529;p21"/>
          <p:cNvSpPr txBox="1">
            <a:spLocks noGrp="1"/>
          </p:cNvSpPr>
          <p:nvPr>
            <p:ph type="title"/>
          </p:nvPr>
        </p:nvSpPr>
        <p:spPr>
          <a:xfrm>
            <a:off x="863300" y="1650488"/>
            <a:ext cx="3626100" cy="110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0" name="Google Shape;530;p21"/>
          <p:cNvSpPr txBox="1">
            <a:spLocks noGrp="1"/>
          </p:cNvSpPr>
          <p:nvPr>
            <p:ph type="subTitle" idx="1"/>
          </p:nvPr>
        </p:nvSpPr>
        <p:spPr>
          <a:xfrm>
            <a:off x="863300" y="2803163"/>
            <a:ext cx="3626100" cy="8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1" name="Google Shape;531;p21"/>
          <p:cNvSpPr>
            <a:spLocks noGrp="1"/>
          </p:cNvSpPr>
          <p:nvPr>
            <p:ph type="pic" idx="2"/>
          </p:nvPr>
        </p:nvSpPr>
        <p:spPr>
          <a:xfrm>
            <a:off x="5096125" y="1024600"/>
            <a:ext cx="3094200" cy="3094200"/>
          </a:xfrm>
          <a:prstGeom prst="ellipse">
            <a:avLst/>
          </a:prstGeom>
          <a:noFill/>
          <a:ln>
            <a:noFill/>
          </a:ln>
        </p:spPr>
      </p:sp>
      <p:grpSp>
        <p:nvGrpSpPr>
          <p:cNvPr id="532" name="Google Shape;532;p21"/>
          <p:cNvGrpSpPr/>
          <p:nvPr/>
        </p:nvGrpSpPr>
        <p:grpSpPr>
          <a:xfrm>
            <a:off x="349475" y="321288"/>
            <a:ext cx="10030308" cy="5162592"/>
            <a:chOff x="349475" y="321288"/>
            <a:chExt cx="10030308" cy="5162592"/>
          </a:xfrm>
        </p:grpSpPr>
        <p:sp>
          <p:nvSpPr>
            <p:cNvPr id="533" name="Google Shape;533;p21"/>
            <p:cNvSpPr/>
            <p:nvPr/>
          </p:nvSpPr>
          <p:spPr>
            <a:xfrm rot="-8100000">
              <a:off x="7904377" y="2215806"/>
              <a:ext cx="1586360" cy="317169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21"/>
            <p:cNvGrpSpPr/>
            <p:nvPr/>
          </p:nvGrpSpPr>
          <p:grpSpPr>
            <a:xfrm>
              <a:off x="349475" y="321288"/>
              <a:ext cx="4746650" cy="4605850"/>
              <a:chOff x="349475" y="321288"/>
              <a:chExt cx="4746650" cy="4605850"/>
            </a:xfrm>
          </p:grpSpPr>
          <p:grpSp>
            <p:nvGrpSpPr>
              <p:cNvPr id="535" name="Google Shape;535;p21"/>
              <p:cNvGrpSpPr/>
              <p:nvPr/>
            </p:nvGrpSpPr>
            <p:grpSpPr>
              <a:xfrm>
                <a:off x="4245875" y="321288"/>
                <a:ext cx="850250" cy="647550"/>
                <a:chOff x="4281500" y="1208725"/>
                <a:chExt cx="850250" cy="647550"/>
              </a:xfrm>
            </p:grpSpPr>
            <p:sp>
              <p:nvSpPr>
                <p:cNvPr id="536" name="Google Shape;536;p21"/>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1"/>
              <p:cNvGrpSpPr/>
              <p:nvPr/>
            </p:nvGrpSpPr>
            <p:grpSpPr>
              <a:xfrm>
                <a:off x="349475" y="4279588"/>
                <a:ext cx="850250" cy="647550"/>
                <a:chOff x="4281500" y="1208725"/>
                <a:chExt cx="850250" cy="647550"/>
              </a:xfrm>
            </p:grpSpPr>
            <p:sp>
              <p:nvSpPr>
                <p:cNvPr id="546" name="Google Shape;546;p21"/>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624"/>
        <p:cNvGrpSpPr/>
        <p:nvPr/>
      </p:nvGrpSpPr>
      <p:grpSpPr>
        <a:xfrm>
          <a:off x="0" y="0"/>
          <a:ext cx="0" cy="0"/>
          <a:chOff x="0" y="0"/>
          <a:chExt cx="0" cy="0"/>
        </a:xfrm>
      </p:grpSpPr>
      <p:grpSp>
        <p:nvGrpSpPr>
          <p:cNvPr id="625" name="Google Shape;625;p23"/>
          <p:cNvGrpSpPr/>
          <p:nvPr/>
        </p:nvGrpSpPr>
        <p:grpSpPr>
          <a:xfrm>
            <a:off x="175400" y="98775"/>
            <a:ext cx="8730863" cy="4891100"/>
            <a:chOff x="175400" y="98775"/>
            <a:chExt cx="8730863" cy="4891100"/>
          </a:xfrm>
        </p:grpSpPr>
        <p:grpSp>
          <p:nvGrpSpPr>
            <p:cNvPr id="626" name="Google Shape;626;p23"/>
            <p:cNvGrpSpPr/>
            <p:nvPr/>
          </p:nvGrpSpPr>
          <p:grpSpPr>
            <a:xfrm>
              <a:off x="175400" y="98775"/>
              <a:ext cx="944875" cy="918825"/>
              <a:chOff x="4281500" y="1208725"/>
              <a:chExt cx="944875" cy="918825"/>
            </a:xfrm>
          </p:grpSpPr>
          <p:sp>
            <p:nvSpPr>
              <p:cNvPr id="627" name="Google Shape;62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4495800" y="1990000"/>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78100" y="13557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3"/>
            <p:cNvGrpSpPr/>
            <p:nvPr/>
          </p:nvGrpSpPr>
          <p:grpSpPr>
            <a:xfrm flipH="1">
              <a:off x="8053925" y="4172900"/>
              <a:ext cx="852338" cy="816975"/>
              <a:chOff x="4279413" y="1046125"/>
              <a:chExt cx="852338" cy="816975"/>
            </a:xfrm>
          </p:grpSpPr>
          <p:sp>
            <p:nvSpPr>
              <p:cNvPr id="637" name="Google Shape;63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4282425" y="1758525"/>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4279413" y="10461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23"/>
          <p:cNvGrpSpPr/>
          <p:nvPr/>
        </p:nvGrpSpPr>
        <p:grpSpPr>
          <a:xfrm>
            <a:off x="-945646" y="-539008"/>
            <a:ext cx="11891410" cy="7432073"/>
            <a:chOff x="-945646" y="-539008"/>
            <a:chExt cx="11891410" cy="7432073"/>
          </a:xfrm>
        </p:grpSpPr>
        <p:sp>
          <p:nvSpPr>
            <p:cNvPr id="647" name="Google Shape;647;p23"/>
            <p:cNvSpPr/>
            <p:nvPr/>
          </p:nvSpPr>
          <p:spPr>
            <a:xfrm rot="-1414712">
              <a:off x="-377522" y="3536506"/>
              <a:ext cx="1586353" cy="3171681"/>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rot="-2220788" flipH="1">
              <a:off x="8564525" y="-381065"/>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0" name="Google Shape;650;p23"/>
          <p:cNvSpPr txBox="1">
            <a:spLocks noGrp="1"/>
          </p:cNvSpPr>
          <p:nvPr>
            <p:ph type="subTitle" idx="1"/>
          </p:nvPr>
        </p:nvSpPr>
        <p:spPr>
          <a:xfrm>
            <a:off x="720000"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51" name="Google Shape;651;p23"/>
          <p:cNvSpPr txBox="1">
            <a:spLocks noGrp="1"/>
          </p:cNvSpPr>
          <p:nvPr>
            <p:ph type="subTitle" idx="2"/>
          </p:nvPr>
        </p:nvSpPr>
        <p:spPr>
          <a:xfrm>
            <a:off x="4825525"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652" name="Google Shape;652;p23"/>
          <p:cNvGrpSpPr/>
          <p:nvPr/>
        </p:nvGrpSpPr>
        <p:grpSpPr>
          <a:xfrm rot="5400000">
            <a:off x="4102336" y="3807691"/>
            <a:ext cx="939325" cy="1591375"/>
            <a:chOff x="4866875" y="3024800"/>
            <a:chExt cx="939325" cy="1591375"/>
          </a:xfrm>
        </p:grpSpPr>
        <p:sp>
          <p:nvSpPr>
            <p:cNvPr id="653" name="Google Shape;653;p23"/>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723"/>
        <p:cNvGrpSpPr/>
        <p:nvPr/>
      </p:nvGrpSpPr>
      <p:grpSpPr>
        <a:xfrm>
          <a:off x="0" y="0"/>
          <a:ext cx="0" cy="0"/>
          <a:chOff x="0" y="0"/>
          <a:chExt cx="0" cy="0"/>
        </a:xfrm>
      </p:grpSpPr>
      <p:grpSp>
        <p:nvGrpSpPr>
          <p:cNvPr id="724" name="Google Shape;724;p26"/>
          <p:cNvGrpSpPr/>
          <p:nvPr/>
        </p:nvGrpSpPr>
        <p:grpSpPr>
          <a:xfrm>
            <a:off x="-467912" y="-247225"/>
            <a:ext cx="1080350" cy="1323900"/>
            <a:chOff x="6293200" y="1195225"/>
            <a:chExt cx="1080350" cy="1323900"/>
          </a:xfrm>
        </p:grpSpPr>
        <p:sp>
          <p:nvSpPr>
            <p:cNvPr id="725" name="Google Shape;725;p26"/>
            <p:cNvSpPr/>
            <p:nvPr/>
          </p:nvSpPr>
          <p:spPr>
            <a:xfrm>
              <a:off x="6293200" y="1195225"/>
              <a:ext cx="1080350" cy="1323900"/>
            </a:xfrm>
            <a:custGeom>
              <a:avLst/>
              <a:gdLst/>
              <a:ahLst/>
              <a:cxnLst/>
              <a:rect l="l" t="t" r="r" b="b"/>
              <a:pathLst>
                <a:path w="43214" h="52956" extrusionOk="0">
                  <a:moveTo>
                    <a:pt x="28844" y="0"/>
                  </a:moveTo>
                  <a:cubicBezTo>
                    <a:pt x="28017" y="0"/>
                    <a:pt x="27176" y="87"/>
                    <a:pt x="26366" y="244"/>
                  </a:cubicBezTo>
                  <a:cubicBezTo>
                    <a:pt x="26143" y="318"/>
                    <a:pt x="25902" y="318"/>
                    <a:pt x="25680" y="392"/>
                  </a:cubicBezTo>
                  <a:cubicBezTo>
                    <a:pt x="21804" y="1542"/>
                    <a:pt x="19949" y="4711"/>
                    <a:pt x="18631" y="8197"/>
                  </a:cubicBezTo>
                  <a:lnTo>
                    <a:pt x="18631" y="8197"/>
                  </a:lnTo>
                  <a:cubicBezTo>
                    <a:pt x="18676" y="8003"/>
                    <a:pt x="16772" y="6643"/>
                    <a:pt x="16625" y="6497"/>
                  </a:cubicBezTo>
                  <a:cubicBezTo>
                    <a:pt x="15772" y="5958"/>
                    <a:pt x="14844" y="5495"/>
                    <a:pt x="13916" y="5105"/>
                  </a:cubicBezTo>
                  <a:cubicBezTo>
                    <a:pt x="12739" y="4731"/>
                    <a:pt x="11535" y="4524"/>
                    <a:pt x="10315" y="4524"/>
                  </a:cubicBezTo>
                  <a:cubicBezTo>
                    <a:pt x="9535" y="4524"/>
                    <a:pt x="8749" y="4609"/>
                    <a:pt x="7960" y="4790"/>
                  </a:cubicBezTo>
                  <a:cubicBezTo>
                    <a:pt x="5177" y="5495"/>
                    <a:pt x="2710" y="7424"/>
                    <a:pt x="1318" y="9892"/>
                  </a:cubicBezTo>
                  <a:cubicBezTo>
                    <a:pt x="3415" y="10597"/>
                    <a:pt x="5419" y="11525"/>
                    <a:pt x="7274" y="12675"/>
                  </a:cubicBezTo>
                  <a:cubicBezTo>
                    <a:pt x="7886" y="13065"/>
                    <a:pt x="8517" y="13528"/>
                    <a:pt x="8888" y="14066"/>
                  </a:cubicBezTo>
                  <a:cubicBezTo>
                    <a:pt x="9352" y="14697"/>
                    <a:pt x="9519" y="15551"/>
                    <a:pt x="9278" y="16163"/>
                  </a:cubicBezTo>
                  <a:cubicBezTo>
                    <a:pt x="9055" y="16775"/>
                    <a:pt x="8424" y="17239"/>
                    <a:pt x="7812" y="17406"/>
                  </a:cubicBezTo>
                  <a:cubicBezTo>
                    <a:pt x="7200" y="17555"/>
                    <a:pt x="6569" y="17555"/>
                    <a:pt x="5882" y="17555"/>
                  </a:cubicBezTo>
                  <a:cubicBezTo>
                    <a:pt x="4027" y="17406"/>
                    <a:pt x="2172" y="16850"/>
                    <a:pt x="242" y="16701"/>
                  </a:cubicBezTo>
                  <a:lnTo>
                    <a:pt x="1" y="16701"/>
                  </a:lnTo>
                  <a:cubicBezTo>
                    <a:pt x="75" y="17777"/>
                    <a:pt x="242" y="18872"/>
                    <a:pt x="390" y="19874"/>
                  </a:cubicBezTo>
                  <a:cubicBezTo>
                    <a:pt x="1244" y="24438"/>
                    <a:pt x="2951" y="28835"/>
                    <a:pt x="5419" y="32787"/>
                  </a:cubicBezTo>
                  <a:cubicBezTo>
                    <a:pt x="6151" y="32667"/>
                    <a:pt x="6884" y="32606"/>
                    <a:pt x="7617" y="32606"/>
                  </a:cubicBezTo>
                  <a:cubicBezTo>
                    <a:pt x="8350" y="32606"/>
                    <a:pt x="9083" y="32667"/>
                    <a:pt x="9816" y="32787"/>
                  </a:cubicBezTo>
                  <a:cubicBezTo>
                    <a:pt x="10280" y="32936"/>
                    <a:pt x="10911" y="33084"/>
                    <a:pt x="11059" y="33641"/>
                  </a:cubicBezTo>
                  <a:cubicBezTo>
                    <a:pt x="11207" y="34012"/>
                    <a:pt x="10985" y="34476"/>
                    <a:pt x="10669" y="34791"/>
                  </a:cubicBezTo>
                  <a:cubicBezTo>
                    <a:pt x="10372" y="35032"/>
                    <a:pt x="9909" y="35181"/>
                    <a:pt x="9519" y="35329"/>
                  </a:cubicBezTo>
                  <a:cubicBezTo>
                    <a:pt x="8888" y="35570"/>
                    <a:pt x="8276" y="35793"/>
                    <a:pt x="7738" y="36109"/>
                  </a:cubicBezTo>
                  <a:cubicBezTo>
                    <a:pt x="8424" y="37036"/>
                    <a:pt x="9204" y="37964"/>
                    <a:pt x="10057" y="38817"/>
                  </a:cubicBezTo>
                  <a:cubicBezTo>
                    <a:pt x="12766" y="36647"/>
                    <a:pt x="16161" y="35181"/>
                    <a:pt x="19649" y="34865"/>
                  </a:cubicBezTo>
                  <a:cubicBezTo>
                    <a:pt x="19865" y="34836"/>
                    <a:pt x="20104" y="34806"/>
                    <a:pt x="20343" y="34806"/>
                  </a:cubicBezTo>
                  <a:cubicBezTo>
                    <a:pt x="20701" y="34806"/>
                    <a:pt x="21060" y="34873"/>
                    <a:pt x="21338" y="35107"/>
                  </a:cubicBezTo>
                  <a:cubicBezTo>
                    <a:pt x="22117" y="35570"/>
                    <a:pt x="22191" y="36795"/>
                    <a:pt x="21728" y="37574"/>
                  </a:cubicBezTo>
                  <a:cubicBezTo>
                    <a:pt x="21338" y="38428"/>
                    <a:pt x="20577" y="38966"/>
                    <a:pt x="19798" y="39578"/>
                  </a:cubicBezTo>
                  <a:cubicBezTo>
                    <a:pt x="18332" y="40821"/>
                    <a:pt x="17015" y="42213"/>
                    <a:pt x="15939" y="43845"/>
                  </a:cubicBezTo>
                  <a:cubicBezTo>
                    <a:pt x="16161" y="43994"/>
                    <a:pt x="16310" y="44142"/>
                    <a:pt x="16551" y="44309"/>
                  </a:cubicBezTo>
                  <a:cubicBezTo>
                    <a:pt x="19946" y="46536"/>
                    <a:pt x="23731" y="48169"/>
                    <a:pt x="27609" y="49486"/>
                  </a:cubicBezTo>
                  <a:cubicBezTo>
                    <a:pt x="27906" y="48558"/>
                    <a:pt x="28296" y="47705"/>
                    <a:pt x="29001" y="47092"/>
                  </a:cubicBezTo>
                  <a:cubicBezTo>
                    <a:pt x="29407" y="46792"/>
                    <a:pt x="29935" y="46618"/>
                    <a:pt x="30443" y="46618"/>
                  </a:cubicBezTo>
                  <a:cubicBezTo>
                    <a:pt x="31002" y="46618"/>
                    <a:pt x="31537" y="46829"/>
                    <a:pt x="31858" y="47315"/>
                  </a:cubicBezTo>
                  <a:cubicBezTo>
                    <a:pt x="32396" y="48169"/>
                    <a:pt x="31932" y="49319"/>
                    <a:pt x="31543" y="50247"/>
                  </a:cubicBezTo>
                  <a:cubicBezTo>
                    <a:pt x="31543" y="50339"/>
                    <a:pt x="31468" y="50488"/>
                    <a:pt x="31468" y="50636"/>
                  </a:cubicBezTo>
                  <a:cubicBezTo>
                    <a:pt x="34864" y="51564"/>
                    <a:pt x="38426" y="52269"/>
                    <a:pt x="41914" y="52955"/>
                  </a:cubicBezTo>
                  <a:cubicBezTo>
                    <a:pt x="40430" y="49170"/>
                    <a:pt x="40133" y="45070"/>
                    <a:pt x="40430" y="40970"/>
                  </a:cubicBezTo>
                  <a:cubicBezTo>
                    <a:pt x="38890" y="40283"/>
                    <a:pt x="37276" y="39819"/>
                    <a:pt x="35791" y="38966"/>
                  </a:cubicBezTo>
                  <a:cubicBezTo>
                    <a:pt x="35179" y="38650"/>
                    <a:pt x="34641" y="38279"/>
                    <a:pt x="34251" y="37723"/>
                  </a:cubicBezTo>
                  <a:cubicBezTo>
                    <a:pt x="33936" y="37185"/>
                    <a:pt x="33862" y="36331"/>
                    <a:pt x="34251" y="35867"/>
                  </a:cubicBezTo>
                  <a:cubicBezTo>
                    <a:pt x="34641" y="35329"/>
                    <a:pt x="35328" y="35255"/>
                    <a:pt x="36033" y="35181"/>
                  </a:cubicBezTo>
                  <a:cubicBezTo>
                    <a:pt x="36470" y="35143"/>
                    <a:pt x="36906" y="35124"/>
                    <a:pt x="37341" y="35124"/>
                  </a:cubicBezTo>
                  <a:cubicBezTo>
                    <a:pt x="38606" y="35124"/>
                    <a:pt x="39865" y="35281"/>
                    <a:pt x="41135" y="35570"/>
                  </a:cubicBezTo>
                  <a:lnTo>
                    <a:pt x="41135" y="35403"/>
                  </a:lnTo>
                  <a:cubicBezTo>
                    <a:pt x="41821" y="31322"/>
                    <a:pt x="42749" y="27221"/>
                    <a:pt x="43139" y="23047"/>
                  </a:cubicBezTo>
                  <a:cubicBezTo>
                    <a:pt x="41673" y="22342"/>
                    <a:pt x="40059" y="21878"/>
                    <a:pt x="38426" y="21878"/>
                  </a:cubicBezTo>
                  <a:lnTo>
                    <a:pt x="37740" y="21878"/>
                  </a:lnTo>
                  <a:cubicBezTo>
                    <a:pt x="36960" y="21878"/>
                    <a:pt x="36255" y="21878"/>
                    <a:pt x="35569" y="21729"/>
                  </a:cubicBezTo>
                  <a:cubicBezTo>
                    <a:pt x="34567" y="21414"/>
                    <a:pt x="33713" y="20653"/>
                    <a:pt x="33788" y="19633"/>
                  </a:cubicBezTo>
                  <a:cubicBezTo>
                    <a:pt x="33788" y="19020"/>
                    <a:pt x="34251" y="18482"/>
                    <a:pt x="34715" y="18093"/>
                  </a:cubicBezTo>
                  <a:cubicBezTo>
                    <a:pt x="35253" y="17703"/>
                    <a:pt x="35958" y="17555"/>
                    <a:pt x="36571" y="17406"/>
                  </a:cubicBezTo>
                  <a:cubicBezTo>
                    <a:pt x="38742" y="16775"/>
                    <a:pt x="40987" y="16386"/>
                    <a:pt x="43213" y="16163"/>
                  </a:cubicBezTo>
                  <a:cubicBezTo>
                    <a:pt x="43065" y="14772"/>
                    <a:pt x="42842" y="13380"/>
                    <a:pt x="42452" y="11988"/>
                  </a:cubicBezTo>
                  <a:cubicBezTo>
                    <a:pt x="41135" y="12768"/>
                    <a:pt x="39743" y="13454"/>
                    <a:pt x="38426" y="14159"/>
                  </a:cubicBezTo>
                  <a:cubicBezTo>
                    <a:pt x="38022" y="14382"/>
                    <a:pt x="37576" y="14616"/>
                    <a:pt x="37143" y="14616"/>
                  </a:cubicBezTo>
                  <a:cubicBezTo>
                    <a:pt x="36999" y="14616"/>
                    <a:pt x="36858" y="14590"/>
                    <a:pt x="36719" y="14530"/>
                  </a:cubicBezTo>
                  <a:cubicBezTo>
                    <a:pt x="36181" y="14233"/>
                    <a:pt x="35958" y="13603"/>
                    <a:pt x="36033" y="12990"/>
                  </a:cubicBezTo>
                  <a:cubicBezTo>
                    <a:pt x="36107" y="12452"/>
                    <a:pt x="36422" y="11914"/>
                    <a:pt x="36812" y="11450"/>
                  </a:cubicBezTo>
                  <a:cubicBezTo>
                    <a:pt x="37888" y="9892"/>
                    <a:pt x="39038" y="8352"/>
                    <a:pt x="40207" y="6886"/>
                  </a:cubicBezTo>
                  <a:cubicBezTo>
                    <a:pt x="39743" y="6181"/>
                    <a:pt x="39280" y="5495"/>
                    <a:pt x="38742" y="4790"/>
                  </a:cubicBezTo>
                  <a:cubicBezTo>
                    <a:pt x="37424" y="3324"/>
                    <a:pt x="35717" y="2099"/>
                    <a:pt x="33862" y="1246"/>
                  </a:cubicBezTo>
                  <a:cubicBezTo>
                    <a:pt x="33250" y="2786"/>
                    <a:pt x="32934" y="4493"/>
                    <a:pt x="32786" y="6181"/>
                  </a:cubicBezTo>
                  <a:cubicBezTo>
                    <a:pt x="32786" y="6571"/>
                    <a:pt x="32786" y="7109"/>
                    <a:pt x="32544" y="7498"/>
                  </a:cubicBezTo>
                  <a:cubicBezTo>
                    <a:pt x="32408" y="7856"/>
                    <a:pt x="32070" y="8213"/>
                    <a:pt x="31657" y="8213"/>
                  </a:cubicBezTo>
                  <a:cubicBezTo>
                    <a:pt x="31620" y="8213"/>
                    <a:pt x="31581" y="8210"/>
                    <a:pt x="31543" y="8203"/>
                  </a:cubicBezTo>
                  <a:cubicBezTo>
                    <a:pt x="31153" y="8203"/>
                    <a:pt x="30782" y="7888"/>
                    <a:pt x="30615" y="7498"/>
                  </a:cubicBezTo>
                  <a:cubicBezTo>
                    <a:pt x="30466" y="7202"/>
                    <a:pt x="30466" y="6738"/>
                    <a:pt x="30466" y="6348"/>
                  </a:cubicBezTo>
                  <a:cubicBezTo>
                    <a:pt x="30392" y="4251"/>
                    <a:pt x="30225" y="2173"/>
                    <a:pt x="30151" y="77"/>
                  </a:cubicBezTo>
                  <a:cubicBezTo>
                    <a:pt x="29724" y="25"/>
                    <a:pt x="29286" y="0"/>
                    <a:pt x="2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7143900" y="2024625"/>
              <a:ext cx="197175" cy="494500"/>
            </a:xfrm>
            <a:custGeom>
              <a:avLst/>
              <a:gdLst/>
              <a:ahLst/>
              <a:cxnLst/>
              <a:rect l="l" t="t" r="r" b="b"/>
              <a:pathLst>
                <a:path w="7887" h="19780" extrusionOk="0">
                  <a:moveTo>
                    <a:pt x="7645" y="19167"/>
                  </a:moveTo>
                  <a:cubicBezTo>
                    <a:pt x="7719" y="19390"/>
                    <a:pt x="7793" y="19557"/>
                    <a:pt x="7886" y="19779"/>
                  </a:cubicBezTo>
                  <a:lnTo>
                    <a:pt x="7886" y="19779"/>
                  </a:lnTo>
                  <a:cubicBezTo>
                    <a:pt x="7793" y="19557"/>
                    <a:pt x="7719" y="19390"/>
                    <a:pt x="7645" y="19167"/>
                  </a:cubicBezTo>
                  <a:lnTo>
                    <a:pt x="7645" y="19167"/>
                  </a:lnTo>
                  <a:close/>
                  <a:moveTo>
                    <a:pt x="1" y="18091"/>
                  </a:moveTo>
                  <a:lnTo>
                    <a:pt x="1" y="18091"/>
                  </a:lnTo>
                  <a:lnTo>
                    <a:pt x="1" y="18091"/>
                  </a:lnTo>
                  <a:lnTo>
                    <a:pt x="1" y="18091"/>
                  </a:lnTo>
                  <a:close/>
                  <a:moveTo>
                    <a:pt x="6328" y="12599"/>
                  </a:moveTo>
                  <a:cubicBezTo>
                    <a:pt x="6402" y="12748"/>
                    <a:pt x="6402" y="12989"/>
                    <a:pt x="6402" y="13137"/>
                  </a:cubicBezTo>
                  <a:lnTo>
                    <a:pt x="6402" y="13137"/>
                  </a:lnTo>
                  <a:cubicBezTo>
                    <a:pt x="6402" y="12989"/>
                    <a:pt x="6402" y="12748"/>
                    <a:pt x="6328" y="12599"/>
                  </a:cubicBezTo>
                  <a:lnTo>
                    <a:pt x="6328" y="12599"/>
                  </a:lnTo>
                  <a:close/>
                  <a:moveTo>
                    <a:pt x="7497" y="1"/>
                  </a:moveTo>
                  <a:cubicBezTo>
                    <a:pt x="7497" y="149"/>
                    <a:pt x="7422" y="298"/>
                    <a:pt x="7422" y="465"/>
                  </a:cubicBezTo>
                  <a:lnTo>
                    <a:pt x="7422" y="465"/>
                  </a:lnTo>
                  <a:cubicBezTo>
                    <a:pt x="7422" y="298"/>
                    <a:pt x="7497" y="149"/>
                    <a:pt x="7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6304800" y="1195275"/>
              <a:ext cx="1061325" cy="1323850"/>
            </a:xfrm>
            <a:custGeom>
              <a:avLst/>
              <a:gdLst/>
              <a:ahLst/>
              <a:cxnLst/>
              <a:rect l="l" t="t" r="r" b="b"/>
              <a:pathLst>
                <a:path w="42453" h="52954" extrusionOk="0">
                  <a:moveTo>
                    <a:pt x="27219" y="1"/>
                  </a:moveTo>
                  <a:cubicBezTo>
                    <a:pt x="26978" y="1318"/>
                    <a:pt x="26607" y="2561"/>
                    <a:pt x="26217" y="3786"/>
                  </a:cubicBezTo>
                  <a:cubicBezTo>
                    <a:pt x="24826" y="7738"/>
                    <a:pt x="22581" y="11448"/>
                    <a:pt x="20410" y="14992"/>
                  </a:cubicBezTo>
                  <a:cubicBezTo>
                    <a:pt x="20113" y="13842"/>
                    <a:pt x="19872" y="12673"/>
                    <a:pt x="19557" y="11523"/>
                  </a:cubicBezTo>
                  <a:lnTo>
                    <a:pt x="18555" y="7107"/>
                  </a:lnTo>
                  <a:cubicBezTo>
                    <a:pt x="18480" y="7422"/>
                    <a:pt x="18332" y="7738"/>
                    <a:pt x="18165" y="8034"/>
                  </a:cubicBezTo>
                  <a:lnTo>
                    <a:pt x="19018" y="11671"/>
                  </a:lnTo>
                  <a:cubicBezTo>
                    <a:pt x="19408" y="13230"/>
                    <a:pt x="19724" y="14844"/>
                    <a:pt x="20113" y="16384"/>
                  </a:cubicBezTo>
                  <a:cubicBezTo>
                    <a:pt x="15085" y="14918"/>
                    <a:pt x="10669" y="11448"/>
                    <a:pt x="6810" y="8424"/>
                  </a:cubicBezTo>
                  <a:lnTo>
                    <a:pt x="4175" y="6346"/>
                  </a:lnTo>
                  <a:cubicBezTo>
                    <a:pt x="4027" y="6420"/>
                    <a:pt x="3878" y="6569"/>
                    <a:pt x="3711" y="6643"/>
                  </a:cubicBezTo>
                  <a:lnTo>
                    <a:pt x="6420" y="8814"/>
                  </a:lnTo>
                  <a:cubicBezTo>
                    <a:pt x="10447" y="11986"/>
                    <a:pt x="15011" y="15549"/>
                    <a:pt x="20262" y="17089"/>
                  </a:cubicBezTo>
                  <a:cubicBezTo>
                    <a:pt x="20577" y="18332"/>
                    <a:pt x="20874" y="19556"/>
                    <a:pt x="21264" y="20874"/>
                  </a:cubicBezTo>
                  <a:cubicBezTo>
                    <a:pt x="18870" y="21263"/>
                    <a:pt x="16402" y="21486"/>
                    <a:pt x="13693" y="21486"/>
                  </a:cubicBezTo>
                  <a:cubicBezTo>
                    <a:pt x="11838" y="21486"/>
                    <a:pt x="9908" y="21412"/>
                    <a:pt x="7886" y="21189"/>
                  </a:cubicBezTo>
                  <a:cubicBezTo>
                    <a:pt x="5177" y="20948"/>
                    <a:pt x="2561" y="20558"/>
                    <a:pt x="1" y="20095"/>
                  </a:cubicBezTo>
                  <a:lnTo>
                    <a:pt x="1" y="20095"/>
                  </a:lnTo>
                  <a:cubicBezTo>
                    <a:pt x="1" y="20261"/>
                    <a:pt x="1" y="20484"/>
                    <a:pt x="75" y="20651"/>
                  </a:cubicBezTo>
                  <a:cubicBezTo>
                    <a:pt x="2635" y="21115"/>
                    <a:pt x="5177" y="21486"/>
                    <a:pt x="7812" y="21801"/>
                  </a:cubicBezTo>
                  <a:cubicBezTo>
                    <a:pt x="9908" y="21950"/>
                    <a:pt x="11838" y="22117"/>
                    <a:pt x="13693" y="22117"/>
                  </a:cubicBezTo>
                  <a:cubicBezTo>
                    <a:pt x="16402" y="22117"/>
                    <a:pt x="18944" y="21876"/>
                    <a:pt x="21412" y="21412"/>
                  </a:cubicBezTo>
                  <a:cubicBezTo>
                    <a:pt x="21802" y="22970"/>
                    <a:pt x="22265" y="24510"/>
                    <a:pt x="22729" y="26050"/>
                  </a:cubicBezTo>
                  <a:cubicBezTo>
                    <a:pt x="17701" y="27293"/>
                    <a:pt x="12525" y="27980"/>
                    <a:pt x="7348" y="27980"/>
                  </a:cubicBezTo>
                  <a:cubicBezTo>
                    <a:pt x="5641" y="27980"/>
                    <a:pt x="4027" y="27906"/>
                    <a:pt x="2320" y="27757"/>
                  </a:cubicBezTo>
                  <a:lnTo>
                    <a:pt x="2320" y="27757"/>
                  </a:lnTo>
                  <a:cubicBezTo>
                    <a:pt x="2394" y="27980"/>
                    <a:pt x="2487" y="28147"/>
                    <a:pt x="2561" y="28370"/>
                  </a:cubicBezTo>
                  <a:cubicBezTo>
                    <a:pt x="4175" y="28444"/>
                    <a:pt x="5734" y="28537"/>
                    <a:pt x="7348" y="28537"/>
                  </a:cubicBezTo>
                  <a:cubicBezTo>
                    <a:pt x="12599" y="28537"/>
                    <a:pt x="17868" y="27906"/>
                    <a:pt x="22896" y="26588"/>
                  </a:cubicBezTo>
                  <a:cubicBezTo>
                    <a:pt x="23267" y="27683"/>
                    <a:pt x="23583" y="28759"/>
                    <a:pt x="23972" y="29835"/>
                  </a:cubicBezTo>
                  <a:cubicBezTo>
                    <a:pt x="18406" y="31394"/>
                    <a:pt x="13063" y="34103"/>
                    <a:pt x="8517" y="37572"/>
                  </a:cubicBezTo>
                  <a:cubicBezTo>
                    <a:pt x="8665" y="37721"/>
                    <a:pt x="8740" y="37888"/>
                    <a:pt x="8888" y="38036"/>
                  </a:cubicBezTo>
                  <a:cubicBezTo>
                    <a:pt x="13452" y="34567"/>
                    <a:pt x="18629" y="31932"/>
                    <a:pt x="24195" y="30392"/>
                  </a:cubicBezTo>
                  <a:cubicBezTo>
                    <a:pt x="24900" y="32247"/>
                    <a:pt x="25679" y="34103"/>
                    <a:pt x="26514" y="35865"/>
                  </a:cubicBezTo>
                  <a:cubicBezTo>
                    <a:pt x="26904" y="36719"/>
                    <a:pt x="27368" y="37572"/>
                    <a:pt x="27832" y="38500"/>
                  </a:cubicBezTo>
                  <a:cubicBezTo>
                    <a:pt x="25290" y="40968"/>
                    <a:pt x="23267" y="44140"/>
                    <a:pt x="22117" y="47554"/>
                  </a:cubicBezTo>
                  <a:cubicBezTo>
                    <a:pt x="22265" y="47628"/>
                    <a:pt x="22432" y="47703"/>
                    <a:pt x="22581" y="47777"/>
                  </a:cubicBezTo>
                  <a:cubicBezTo>
                    <a:pt x="23731" y="44456"/>
                    <a:pt x="25679" y="41431"/>
                    <a:pt x="28147" y="38964"/>
                  </a:cubicBezTo>
                  <a:cubicBezTo>
                    <a:pt x="29613" y="41524"/>
                    <a:pt x="31394" y="44215"/>
                    <a:pt x="33713" y="46775"/>
                  </a:cubicBezTo>
                  <a:lnTo>
                    <a:pt x="33639" y="46849"/>
                  </a:lnTo>
                  <a:cubicBezTo>
                    <a:pt x="33324" y="48241"/>
                    <a:pt x="33101" y="49707"/>
                    <a:pt x="33008" y="51098"/>
                  </a:cubicBezTo>
                  <a:cubicBezTo>
                    <a:pt x="33175" y="51172"/>
                    <a:pt x="33324" y="51265"/>
                    <a:pt x="33565" y="51265"/>
                  </a:cubicBezTo>
                  <a:cubicBezTo>
                    <a:pt x="33639" y="49948"/>
                    <a:pt x="33862" y="48556"/>
                    <a:pt x="34177" y="47239"/>
                  </a:cubicBezTo>
                  <a:cubicBezTo>
                    <a:pt x="36107" y="49317"/>
                    <a:pt x="38352" y="51265"/>
                    <a:pt x="40986" y="52879"/>
                  </a:cubicBezTo>
                  <a:cubicBezTo>
                    <a:pt x="41135" y="52879"/>
                    <a:pt x="41283" y="52953"/>
                    <a:pt x="41450" y="52953"/>
                  </a:cubicBezTo>
                  <a:cubicBezTo>
                    <a:pt x="41357" y="52731"/>
                    <a:pt x="41283" y="52564"/>
                    <a:pt x="41209" y="52341"/>
                  </a:cubicBezTo>
                  <a:cubicBezTo>
                    <a:pt x="38111" y="50486"/>
                    <a:pt x="35569" y="48092"/>
                    <a:pt x="33398" y="45532"/>
                  </a:cubicBezTo>
                  <a:lnTo>
                    <a:pt x="33639" y="45532"/>
                  </a:lnTo>
                  <a:cubicBezTo>
                    <a:pt x="35717" y="45532"/>
                    <a:pt x="37888" y="45847"/>
                    <a:pt x="39966" y="46311"/>
                  </a:cubicBezTo>
                  <a:cubicBezTo>
                    <a:pt x="39966" y="46163"/>
                    <a:pt x="39966" y="45922"/>
                    <a:pt x="39892" y="45773"/>
                  </a:cubicBezTo>
                  <a:cubicBezTo>
                    <a:pt x="37888" y="45235"/>
                    <a:pt x="35717" y="44994"/>
                    <a:pt x="33639" y="44994"/>
                  </a:cubicBezTo>
                  <a:lnTo>
                    <a:pt x="32934" y="44994"/>
                  </a:lnTo>
                  <a:cubicBezTo>
                    <a:pt x="30392" y="41821"/>
                    <a:pt x="28462" y="38500"/>
                    <a:pt x="27071" y="35643"/>
                  </a:cubicBezTo>
                  <a:cubicBezTo>
                    <a:pt x="26607" y="34715"/>
                    <a:pt x="26143" y="33787"/>
                    <a:pt x="25754" y="32785"/>
                  </a:cubicBezTo>
                  <a:cubicBezTo>
                    <a:pt x="27683" y="32470"/>
                    <a:pt x="29687" y="32247"/>
                    <a:pt x="31709" y="32247"/>
                  </a:cubicBezTo>
                  <a:cubicBezTo>
                    <a:pt x="34789" y="32247"/>
                    <a:pt x="37962" y="32711"/>
                    <a:pt x="40986" y="33639"/>
                  </a:cubicBezTo>
                  <a:cubicBezTo>
                    <a:pt x="40986" y="33472"/>
                    <a:pt x="41061" y="33323"/>
                    <a:pt x="41061" y="33175"/>
                  </a:cubicBezTo>
                  <a:lnTo>
                    <a:pt x="41061" y="33082"/>
                  </a:lnTo>
                  <a:cubicBezTo>
                    <a:pt x="38036" y="32155"/>
                    <a:pt x="34864" y="31691"/>
                    <a:pt x="31709" y="31691"/>
                  </a:cubicBezTo>
                  <a:cubicBezTo>
                    <a:pt x="29613" y="31691"/>
                    <a:pt x="27609" y="31858"/>
                    <a:pt x="25512" y="32247"/>
                  </a:cubicBezTo>
                  <a:cubicBezTo>
                    <a:pt x="24585" y="30002"/>
                    <a:pt x="23824" y="27683"/>
                    <a:pt x="23119" y="25364"/>
                  </a:cubicBezTo>
                  <a:cubicBezTo>
                    <a:pt x="23824" y="25364"/>
                    <a:pt x="24510" y="25290"/>
                    <a:pt x="25216" y="25290"/>
                  </a:cubicBezTo>
                  <a:cubicBezTo>
                    <a:pt x="30930" y="25290"/>
                    <a:pt x="36645" y="26440"/>
                    <a:pt x="41914" y="28611"/>
                  </a:cubicBezTo>
                  <a:cubicBezTo>
                    <a:pt x="41914" y="28444"/>
                    <a:pt x="41988" y="28221"/>
                    <a:pt x="41988" y="28073"/>
                  </a:cubicBezTo>
                  <a:cubicBezTo>
                    <a:pt x="36645" y="25902"/>
                    <a:pt x="30930" y="24733"/>
                    <a:pt x="25216" y="24733"/>
                  </a:cubicBezTo>
                  <a:cubicBezTo>
                    <a:pt x="24436" y="24733"/>
                    <a:pt x="23657" y="24733"/>
                    <a:pt x="22970" y="24826"/>
                  </a:cubicBezTo>
                  <a:cubicBezTo>
                    <a:pt x="22581" y="23583"/>
                    <a:pt x="22265" y="22414"/>
                    <a:pt x="21876" y="21189"/>
                  </a:cubicBezTo>
                  <a:cubicBezTo>
                    <a:pt x="28147" y="19408"/>
                    <a:pt x="34326" y="17237"/>
                    <a:pt x="40430" y="14918"/>
                  </a:cubicBezTo>
                  <a:cubicBezTo>
                    <a:pt x="41135" y="14695"/>
                    <a:pt x="41821" y="14380"/>
                    <a:pt x="42452" y="14064"/>
                  </a:cubicBezTo>
                  <a:cubicBezTo>
                    <a:pt x="42452" y="13916"/>
                    <a:pt x="42378" y="13693"/>
                    <a:pt x="42378" y="13526"/>
                  </a:cubicBezTo>
                  <a:cubicBezTo>
                    <a:pt x="41673" y="13842"/>
                    <a:pt x="40986" y="14157"/>
                    <a:pt x="40207" y="14380"/>
                  </a:cubicBezTo>
                  <a:cubicBezTo>
                    <a:pt x="34177" y="16699"/>
                    <a:pt x="27999" y="18796"/>
                    <a:pt x="21802" y="20651"/>
                  </a:cubicBezTo>
                  <a:cubicBezTo>
                    <a:pt x="21653" y="20187"/>
                    <a:pt x="21505" y="19723"/>
                    <a:pt x="21412" y="19167"/>
                  </a:cubicBezTo>
                  <a:cubicBezTo>
                    <a:pt x="25754" y="17627"/>
                    <a:pt x="29761" y="15085"/>
                    <a:pt x="33008" y="11838"/>
                  </a:cubicBezTo>
                  <a:cubicBezTo>
                    <a:pt x="35031" y="9741"/>
                    <a:pt x="36812" y="7348"/>
                    <a:pt x="38203" y="4788"/>
                  </a:cubicBezTo>
                  <a:cubicBezTo>
                    <a:pt x="38036" y="4639"/>
                    <a:pt x="37888" y="4491"/>
                    <a:pt x="37814" y="4324"/>
                  </a:cubicBezTo>
                  <a:cubicBezTo>
                    <a:pt x="36422" y="6884"/>
                    <a:pt x="34641" y="9352"/>
                    <a:pt x="32544" y="11448"/>
                  </a:cubicBezTo>
                  <a:cubicBezTo>
                    <a:pt x="29390" y="14621"/>
                    <a:pt x="25512" y="17163"/>
                    <a:pt x="21264" y="18629"/>
                  </a:cubicBezTo>
                  <a:cubicBezTo>
                    <a:pt x="21041" y="17701"/>
                    <a:pt x="20800" y="16699"/>
                    <a:pt x="20577" y="15771"/>
                  </a:cubicBezTo>
                  <a:lnTo>
                    <a:pt x="20651" y="15697"/>
                  </a:lnTo>
                  <a:cubicBezTo>
                    <a:pt x="22896" y="11986"/>
                    <a:pt x="25290" y="8127"/>
                    <a:pt x="26756" y="3953"/>
                  </a:cubicBezTo>
                  <a:cubicBezTo>
                    <a:pt x="27219" y="2635"/>
                    <a:pt x="27535" y="1318"/>
                    <a:pt x="27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6"/>
          <p:cNvGrpSpPr/>
          <p:nvPr/>
        </p:nvGrpSpPr>
        <p:grpSpPr>
          <a:xfrm>
            <a:off x="-655650" y="84250"/>
            <a:ext cx="9697625" cy="6507525"/>
            <a:chOff x="-655650" y="84250"/>
            <a:chExt cx="9697625" cy="6507525"/>
          </a:xfrm>
        </p:grpSpPr>
        <p:sp>
          <p:nvSpPr>
            <p:cNvPr id="729" name="Google Shape;729;p26"/>
            <p:cNvSpPr/>
            <p:nvPr/>
          </p:nvSpPr>
          <p:spPr>
            <a:xfrm>
              <a:off x="-655650" y="3420050"/>
              <a:ext cx="1586375" cy="317172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6"/>
            <p:cNvGrpSpPr/>
            <p:nvPr/>
          </p:nvGrpSpPr>
          <p:grpSpPr>
            <a:xfrm>
              <a:off x="7990488" y="84250"/>
              <a:ext cx="1051488" cy="4944475"/>
              <a:chOff x="7990488" y="84250"/>
              <a:chExt cx="1051488" cy="4944475"/>
            </a:xfrm>
          </p:grpSpPr>
          <p:grpSp>
            <p:nvGrpSpPr>
              <p:cNvPr id="731" name="Google Shape;731;p26"/>
              <p:cNvGrpSpPr/>
              <p:nvPr/>
            </p:nvGrpSpPr>
            <p:grpSpPr>
              <a:xfrm>
                <a:off x="8143300" y="84250"/>
                <a:ext cx="898675" cy="835050"/>
                <a:chOff x="4233075" y="1208725"/>
                <a:chExt cx="898675" cy="835050"/>
              </a:xfrm>
            </p:grpSpPr>
            <p:sp>
              <p:nvSpPr>
                <p:cNvPr id="732" name="Google Shape;732;p2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4963725" y="135577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4233075" y="14435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4865025" y="192575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26"/>
              <p:cNvGrpSpPr/>
              <p:nvPr/>
            </p:nvGrpSpPr>
            <p:grpSpPr>
              <a:xfrm>
                <a:off x="7990488" y="4253575"/>
                <a:ext cx="1027275" cy="775150"/>
                <a:chOff x="4104475" y="1081125"/>
                <a:chExt cx="1027275" cy="775150"/>
              </a:xfrm>
            </p:grpSpPr>
            <p:sp>
              <p:nvSpPr>
                <p:cNvPr id="742" name="Google Shape;742;p26"/>
                <p:cNvSpPr/>
                <p:nvPr/>
              </p:nvSpPr>
              <p:spPr>
                <a:xfrm>
                  <a:off x="4575113" y="1576800"/>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4719375" y="10811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4974675" y="1220238"/>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4104475" y="1713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51" name="Google Shape;751;p2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2" name="Google Shape;752;p26"/>
          <p:cNvSpPr txBox="1">
            <a:spLocks noGrp="1"/>
          </p:cNvSpPr>
          <p:nvPr>
            <p:ph type="subTitle" idx="1"/>
          </p:nvPr>
        </p:nvSpPr>
        <p:spPr>
          <a:xfrm>
            <a:off x="1101000" y="3205524"/>
            <a:ext cx="1997700" cy="7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53" name="Google Shape;753;p26"/>
          <p:cNvSpPr txBox="1">
            <a:spLocks noGrp="1"/>
          </p:cNvSpPr>
          <p:nvPr>
            <p:ph type="subTitle" idx="2"/>
          </p:nvPr>
        </p:nvSpPr>
        <p:spPr>
          <a:xfrm>
            <a:off x="6045228" y="3205524"/>
            <a:ext cx="1997700" cy="7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54" name="Google Shape;754;p26"/>
          <p:cNvSpPr txBox="1">
            <a:spLocks noGrp="1"/>
          </p:cNvSpPr>
          <p:nvPr>
            <p:ph type="subTitle" idx="3"/>
          </p:nvPr>
        </p:nvSpPr>
        <p:spPr>
          <a:xfrm>
            <a:off x="3573109" y="3205524"/>
            <a:ext cx="1997700" cy="7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55" name="Google Shape;755;p26"/>
          <p:cNvSpPr txBox="1">
            <a:spLocks noGrp="1"/>
          </p:cNvSpPr>
          <p:nvPr>
            <p:ph type="subTitle" idx="4"/>
          </p:nvPr>
        </p:nvSpPr>
        <p:spPr>
          <a:xfrm>
            <a:off x="1101000" y="2764700"/>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6" name="Google Shape;756;p26"/>
          <p:cNvSpPr txBox="1">
            <a:spLocks noGrp="1"/>
          </p:cNvSpPr>
          <p:nvPr>
            <p:ph type="subTitle" idx="5"/>
          </p:nvPr>
        </p:nvSpPr>
        <p:spPr>
          <a:xfrm>
            <a:off x="3573116" y="2764700"/>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7" name="Google Shape;757;p26"/>
          <p:cNvSpPr txBox="1">
            <a:spLocks noGrp="1"/>
          </p:cNvSpPr>
          <p:nvPr>
            <p:ph type="subTitle" idx="6"/>
          </p:nvPr>
        </p:nvSpPr>
        <p:spPr>
          <a:xfrm>
            <a:off x="6045244" y="2764700"/>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978"/>
        <p:cNvGrpSpPr/>
        <p:nvPr/>
      </p:nvGrpSpPr>
      <p:grpSpPr>
        <a:xfrm>
          <a:off x="0" y="0"/>
          <a:ext cx="0" cy="0"/>
          <a:chOff x="0" y="0"/>
          <a:chExt cx="0" cy="0"/>
        </a:xfrm>
      </p:grpSpPr>
      <p:sp>
        <p:nvSpPr>
          <p:cNvPr id="979" name="Google Shape;979;p32"/>
          <p:cNvSpPr/>
          <p:nvPr/>
        </p:nvSpPr>
        <p:spPr>
          <a:xfrm rot="-2700000" flipH="1">
            <a:off x="7937069" y="-109075"/>
            <a:ext cx="1586360" cy="317169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32"/>
          <p:cNvGrpSpPr/>
          <p:nvPr/>
        </p:nvGrpSpPr>
        <p:grpSpPr>
          <a:xfrm rot="-2990098" flipH="1">
            <a:off x="382093" y="3628358"/>
            <a:ext cx="939338" cy="1591396"/>
            <a:chOff x="4866875" y="3024800"/>
            <a:chExt cx="939325" cy="1591375"/>
          </a:xfrm>
        </p:grpSpPr>
        <p:sp>
          <p:nvSpPr>
            <p:cNvPr id="981" name="Google Shape;981;p32"/>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2"/>
          <p:cNvGrpSpPr/>
          <p:nvPr/>
        </p:nvGrpSpPr>
        <p:grpSpPr>
          <a:xfrm>
            <a:off x="499943" y="253000"/>
            <a:ext cx="8120075" cy="4575775"/>
            <a:chOff x="499943" y="253000"/>
            <a:chExt cx="8120075" cy="4575775"/>
          </a:xfrm>
        </p:grpSpPr>
        <p:grpSp>
          <p:nvGrpSpPr>
            <p:cNvPr id="1000" name="Google Shape;1000;p32"/>
            <p:cNvGrpSpPr/>
            <p:nvPr/>
          </p:nvGrpSpPr>
          <p:grpSpPr>
            <a:xfrm flipH="1">
              <a:off x="499943" y="253000"/>
              <a:ext cx="850250" cy="647550"/>
              <a:chOff x="4281500" y="1208725"/>
              <a:chExt cx="850250" cy="647550"/>
            </a:xfrm>
          </p:grpSpPr>
          <p:sp>
            <p:nvSpPr>
              <p:cNvPr id="1001" name="Google Shape;100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flipH="1">
              <a:off x="7769768" y="4181225"/>
              <a:ext cx="850250" cy="647550"/>
              <a:chOff x="4281500" y="1208725"/>
              <a:chExt cx="850250" cy="647550"/>
            </a:xfrm>
          </p:grpSpPr>
          <p:sp>
            <p:nvSpPr>
              <p:cNvPr id="1011" name="Google Shape;101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1020"/>
        <p:cNvGrpSpPr/>
        <p:nvPr/>
      </p:nvGrpSpPr>
      <p:grpSpPr>
        <a:xfrm>
          <a:off x="0" y="0"/>
          <a:ext cx="0" cy="0"/>
          <a:chOff x="0" y="0"/>
          <a:chExt cx="0" cy="0"/>
        </a:xfrm>
      </p:grpSpPr>
      <p:sp>
        <p:nvSpPr>
          <p:cNvPr id="1021" name="Google Shape;1021;p33"/>
          <p:cNvSpPr/>
          <p:nvPr/>
        </p:nvSpPr>
        <p:spPr>
          <a:xfrm rot="622227">
            <a:off x="145835" y="156032"/>
            <a:ext cx="1424999" cy="317182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3"/>
          <p:cNvGrpSpPr/>
          <p:nvPr/>
        </p:nvGrpSpPr>
        <p:grpSpPr>
          <a:xfrm>
            <a:off x="7530738" y="3723425"/>
            <a:ext cx="1051575" cy="1041825"/>
            <a:chOff x="572550" y="1147050"/>
            <a:chExt cx="1051575" cy="1041825"/>
          </a:xfrm>
        </p:grpSpPr>
        <p:sp>
          <p:nvSpPr>
            <p:cNvPr id="1023" name="Google Shape;1023;p33"/>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33"/>
          <p:cNvGrpSpPr/>
          <p:nvPr/>
        </p:nvGrpSpPr>
        <p:grpSpPr>
          <a:xfrm>
            <a:off x="471730" y="216225"/>
            <a:ext cx="8009925" cy="4549025"/>
            <a:chOff x="471730" y="216225"/>
            <a:chExt cx="8009925" cy="4549025"/>
          </a:xfrm>
        </p:grpSpPr>
        <p:grpSp>
          <p:nvGrpSpPr>
            <p:cNvPr id="1063" name="Google Shape;1063;p33"/>
            <p:cNvGrpSpPr/>
            <p:nvPr/>
          </p:nvGrpSpPr>
          <p:grpSpPr>
            <a:xfrm flipH="1">
              <a:off x="7631405" y="216225"/>
              <a:ext cx="850250" cy="647550"/>
              <a:chOff x="4281500" y="1208725"/>
              <a:chExt cx="850250" cy="647550"/>
            </a:xfrm>
          </p:grpSpPr>
          <p:sp>
            <p:nvSpPr>
              <p:cNvPr id="1064" name="Google Shape;106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33"/>
            <p:cNvGrpSpPr/>
            <p:nvPr/>
          </p:nvGrpSpPr>
          <p:grpSpPr>
            <a:xfrm flipH="1">
              <a:off x="471730" y="4117700"/>
              <a:ext cx="850250" cy="647550"/>
              <a:chOff x="4281500" y="1208725"/>
              <a:chExt cx="850250" cy="647550"/>
            </a:xfrm>
          </p:grpSpPr>
          <p:sp>
            <p:nvSpPr>
              <p:cNvPr id="1074" name="Google Shape;107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916"/>
        <p:cNvGrpSpPr/>
        <p:nvPr/>
      </p:nvGrpSpPr>
      <p:grpSpPr>
        <a:xfrm>
          <a:off x="0" y="0"/>
          <a:ext cx="0" cy="0"/>
          <a:chOff x="0" y="0"/>
          <a:chExt cx="0" cy="0"/>
        </a:xfrm>
      </p:grpSpPr>
      <p:grpSp>
        <p:nvGrpSpPr>
          <p:cNvPr id="917" name="Google Shape;917;p30"/>
          <p:cNvGrpSpPr/>
          <p:nvPr/>
        </p:nvGrpSpPr>
        <p:grpSpPr>
          <a:xfrm>
            <a:off x="110125" y="-749595"/>
            <a:ext cx="10772064" cy="5681620"/>
            <a:chOff x="110125" y="-749595"/>
            <a:chExt cx="10772064" cy="5681620"/>
          </a:xfrm>
        </p:grpSpPr>
        <p:sp>
          <p:nvSpPr>
            <p:cNvPr id="918" name="Google Shape;918;p30"/>
            <p:cNvSpPr/>
            <p:nvPr/>
          </p:nvSpPr>
          <p:spPr>
            <a:xfrm rot="-2138895" flipH="1">
              <a:off x="8520226" y="-584496"/>
              <a:ext cx="1586355" cy="317168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30"/>
            <p:cNvGrpSpPr/>
            <p:nvPr/>
          </p:nvGrpSpPr>
          <p:grpSpPr>
            <a:xfrm>
              <a:off x="110125" y="120550"/>
              <a:ext cx="8788125" cy="4811475"/>
              <a:chOff x="110125" y="120550"/>
              <a:chExt cx="8788125" cy="4811475"/>
            </a:xfrm>
          </p:grpSpPr>
          <p:grpSp>
            <p:nvGrpSpPr>
              <p:cNvPr id="920" name="Google Shape;920;p30"/>
              <p:cNvGrpSpPr/>
              <p:nvPr/>
            </p:nvGrpSpPr>
            <p:grpSpPr>
              <a:xfrm>
                <a:off x="7914325" y="4120000"/>
                <a:ext cx="983925" cy="812025"/>
                <a:chOff x="4147825" y="1049125"/>
                <a:chExt cx="983925" cy="812025"/>
              </a:xfrm>
            </p:grpSpPr>
            <p:sp>
              <p:nvSpPr>
                <p:cNvPr id="921" name="Google Shape;921;p30"/>
                <p:cNvSpPr/>
                <p:nvPr/>
              </p:nvSpPr>
              <p:spPr>
                <a:xfrm>
                  <a:off x="4147825" y="17604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4985100" y="10491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5033350" y="1353825"/>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30"/>
              <p:cNvGrpSpPr/>
              <p:nvPr/>
            </p:nvGrpSpPr>
            <p:grpSpPr>
              <a:xfrm rot="10800000">
                <a:off x="110125" y="120550"/>
                <a:ext cx="902225" cy="867325"/>
                <a:chOff x="4229525" y="988950"/>
                <a:chExt cx="902225" cy="867325"/>
              </a:xfrm>
            </p:grpSpPr>
            <p:sp>
              <p:nvSpPr>
                <p:cNvPr id="931" name="Google Shape;931;p30"/>
                <p:cNvSpPr/>
                <p:nvPr/>
              </p:nvSpPr>
              <p:spPr>
                <a:xfrm>
                  <a:off x="4710550" y="149862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4960175" y="1384538"/>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4863163" y="988950"/>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4229525" y="1680338"/>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40" name="Google Shape;940;p3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1" name="Google Shape;941;p30"/>
          <p:cNvSpPr txBox="1">
            <a:spLocks noGrp="1"/>
          </p:cNvSpPr>
          <p:nvPr>
            <p:ph type="subTitle" idx="1"/>
          </p:nvPr>
        </p:nvSpPr>
        <p:spPr>
          <a:xfrm>
            <a:off x="1472641" y="3574922"/>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42" name="Google Shape;942;p30"/>
          <p:cNvSpPr txBox="1">
            <a:spLocks noGrp="1"/>
          </p:cNvSpPr>
          <p:nvPr>
            <p:ph type="subTitle" idx="2"/>
          </p:nvPr>
        </p:nvSpPr>
        <p:spPr>
          <a:xfrm>
            <a:off x="5755557" y="3574922"/>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43" name="Google Shape;943;p30"/>
          <p:cNvSpPr txBox="1">
            <a:spLocks noGrp="1"/>
          </p:cNvSpPr>
          <p:nvPr>
            <p:ph type="subTitle" idx="3"/>
          </p:nvPr>
        </p:nvSpPr>
        <p:spPr>
          <a:xfrm>
            <a:off x="3614112" y="3574922"/>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44" name="Google Shape;944;p30"/>
          <p:cNvSpPr txBox="1">
            <a:spLocks noGrp="1"/>
          </p:cNvSpPr>
          <p:nvPr>
            <p:ph type="subTitle" idx="4"/>
          </p:nvPr>
        </p:nvSpPr>
        <p:spPr>
          <a:xfrm>
            <a:off x="1472638" y="3150375"/>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0"/>
          <p:cNvSpPr txBox="1">
            <a:spLocks noGrp="1"/>
          </p:cNvSpPr>
          <p:nvPr>
            <p:ph type="subTitle" idx="5"/>
          </p:nvPr>
        </p:nvSpPr>
        <p:spPr>
          <a:xfrm>
            <a:off x="3614112" y="3150375"/>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6" name="Google Shape;946;p30"/>
          <p:cNvSpPr txBox="1">
            <a:spLocks noGrp="1"/>
          </p:cNvSpPr>
          <p:nvPr>
            <p:ph type="subTitle" idx="6"/>
          </p:nvPr>
        </p:nvSpPr>
        <p:spPr>
          <a:xfrm>
            <a:off x="5755561" y="3150375"/>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7" name="Google Shape;947;p30"/>
          <p:cNvSpPr txBox="1">
            <a:spLocks noGrp="1"/>
          </p:cNvSpPr>
          <p:nvPr>
            <p:ph type="title" idx="7" hasCustomPrompt="1"/>
          </p:nvPr>
        </p:nvSpPr>
        <p:spPr>
          <a:xfrm>
            <a:off x="1979754" y="2133425"/>
            <a:ext cx="9081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48" name="Google Shape;948;p30"/>
          <p:cNvSpPr txBox="1">
            <a:spLocks noGrp="1"/>
          </p:cNvSpPr>
          <p:nvPr>
            <p:ph type="title" idx="8" hasCustomPrompt="1"/>
          </p:nvPr>
        </p:nvSpPr>
        <p:spPr>
          <a:xfrm>
            <a:off x="4121169" y="2133425"/>
            <a:ext cx="9081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49" name="Google Shape;949;p30"/>
          <p:cNvSpPr txBox="1">
            <a:spLocks noGrp="1"/>
          </p:cNvSpPr>
          <p:nvPr>
            <p:ph type="title" idx="9" hasCustomPrompt="1"/>
          </p:nvPr>
        </p:nvSpPr>
        <p:spPr>
          <a:xfrm>
            <a:off x="6262559" y="2133425"/>
            <a:ext cx="9081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extLst>
      <p:ext uri="{BB962C8B-B14F-4D97-AF65-F5344CB8AC3E}">
        <p14:creationId xmlns:p14="http://schemas.microsoft.com/office/powerpoint/2010/main" val="58123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713100" y="2109914"/>
            <a:ext cx="3937200" cy="93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3"/>
          <p:cNvSpPr txBox="1">
            <a:spLocks noGrp="1"/>
          </p:cNvSpPr>
          <p:nvPr>
            <p:ph type="title" idx="2" hasCustomPrompt="1"/>
          </p:nvPr>
        </p:nvSpPr>
        <p:spPr>
          <a:xfrm>
            <a:off x="713100" y="1300091"/>
            <a:ext cx="1061400" cy="938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6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8" name="Google Shape;38;p3"/>
          <p:cNvSpPr txBox="1">
            <a:spLocks noGrp="1"/>
          </p:cNvSpPr>
          <p:nvPr>
            <p:ph type="subTitle" idx="1"/>
          </p:nvPr>
        </p:nvSpPr>
        <p:spPr>
          <a:xfrm>
            <a:off x="713100" y="3204002"/>
            <a:ext cx="3937200" cy="425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
          <p:cNvSpPr>
            <a:spLocks noGrp="1"/>
          </p:cNvSpPr>
          <p:nvPr>
            <p:ph type="pic" idx="3"/>
          </p:nvPr>
        </p:nvSpPr>
        <p:spPr>
          <a:xfrm>
            <a:off x="5048000" y="1239950"/>
            <a:ext cx="3026400" cy="3026400"/>
          </a:xfrm>
          <a:prstGeom prst="ellipse">
            <a:avLst/>
          </a:prstGeom>
          <a:noFill/>
          <a:ln>
            <a:noFill/>
          </a:ln>
        </p:spPr>
      </p:sp>
      <p:grpSp>
        <p:nvGrpSpPr>
          <p:cNvPr id="40" name="Google Shape;40;p3"/>
          <p:cNvGrpSpPr/>
          <p:nvPr/>
        </p:nvGrpSpPr>
        <p:grpSpPr>
          <a:xfrm>
            <a:off x="-987924" y="2971238"/>
            <a:ext cx="9534624" cy="3545893"/>
            <a:chOff x="-987924" y="2971238"/>
            <a:chExt cx="9534624" cy="3545893"/>
          </a:xfrm>
        </p:grpSpPr>
        <p:sp>
          <p:nvSpPr>
            <p:cNvPr id="41" name="Google Shape;41;p3"/>
            <p:cNvSpPr/>
            <p:nvPr/>
          </p:nvSpPr>
          <p:spPr>
            <a:xfrm rot="-1536403">
              <a:off x="-380421" y="3158290"/>
              <a:ext cx="1586407" cy="317178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7696450" y="4279600"/>
              <a:ext cx="850250" cy="647550"/>
              <a:chOff x="4281500" y="1208725"/>
              <a:chExt cx="850250" cy="647550"/>
            </a:xfrm>
          </p:grpSpPr>
          <p:sp>
            <p:nvSpPr>
              <p:cNvPr id="43" name="Google Shape;43;p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52;p3"/>
          <p:cNvGrpSpPr/>
          <p:nvPr/>
        </p:nvGrpSpPr>
        <p:grpSpPr>
          <a:xfrm rot="-1950750">
            <a:off x="7884967" y="47942"/>
            <a:ext cx="939354" cy="1591424"/>
            <a:chOff x="4866875" y="3024800"/>
            <a:chExt cx="939325" cy="1591375"/>
          </a:xfrm>
        </p:grpSpPr>
        <p:sp>
          <p:nvSpPr>
            <p:cNvPr id="53" name="Google Shape;53;p3"/>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grpSp>
        <p:nvGrpSpPr>
          <p:cNvPr id="72" name="Google Shape;72;p4"/>
          <p:cNvGrpSpPr/>
          <p:nvPr/>
        </p:nvGrpSpPr>
        <p:grpSpPr>
          <a:xfrm>
            <a:off x="99000" y="100425"/>
            <a:ext cx="10763674" cy="6037408"/>
            <a:chOff x="99000" y="100425"/>
            <a:chExt cx="10763674" cy="6037408"/>
          </a:xfrm>
        </p:grpSpPr>
        <p:sp>
          <p:nvSpPr>
            <p:cNvPr id="73" name="Google Shape;73;p4"/>
            <p:cNvSpPr/>
            <p:nvPr/>
          </p:nvSpPr>
          <p:spPr>
            <a:xfrm rot="-7401191">
              <a:off x="8308719" y="3017509"/>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4"/>
            <p:cNvGrpSpPr/>
            <p:nvPr/>
          </p:nvGrpSpPr>
          <p:grpSpPr>
            <a:xfrm>
              <a:off x="99000" y="100425"/>
              <a:ext cx="8928850" cy="791025"/>
              <a:chOff x="99000" y="100425"/>
              <a:chExt cx="8928850" cy="791025"/>
            </a:xfrm>
          </p:grpSpPr>
          <p:grpSp>
            <p:nvGrpSpPr>
              <p:cNvPr id="75" name="Google Shape;75;p4"/>
              <p:cNvGrpSpPr/>
              <p:nvPr/>
            </p:nvGrpSpPr>
            <p:grpSpPr>
              <a:xfrm>
                <a:off x="8098050" y="100425"/>
                <a:ext cx="929800" cy="791025"/>
                <a:chOff x="4201950" y="1208725"/>
                <a:chExt cx="929800" cy="791025"/>
              </a:xfrm>
            </p:grpSpPr>
            <p:sp>
              <p:nvSpPr>
                <p:cNvPr id="76" name="Google Shape;76;p4"/>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201950" y="13604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999150" y="1430225"/>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823500" y="190882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rot="10800000">
                <a:off x="99000" y="100425"/>
                <a:ext cx="1096900" cy="645850"/>
                <a:chOff x="4034850" y="1210425"/>
                <a:chExt cx="1096900" cy="645850"/>
              </a:xfrm>
            </p:grpSpPr>
            <p:sp>
              <p:nvSpPr>
                <p:cNvPr id="86" name="Google Shape;86;p4"/>
                <p:cNvSpPr/>
                <p:nvPr/>
              </p:nvSpPr>
              <p:spPr>
                <a:xfrm>
                  <a:off x="5006175" y="121042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207963" y="159900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034850" y="17266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377350" y="1667038"/>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5" name="Google Shape;95;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lnSpc>
                <a:spcPct val="100000"/>
              </a:lnSpc>
              <a:spcBef>
                <a:spcPts val="0"/>
              </a:spcBef>
              <a:spcAft>
                <a:spcPts val="0"/>
              </a:spcAft>
              <a:buClr>
                <a:srgbClr val="434343"/>
              </a:buClr>
              <a:buSzPts val="1400"/>
              <a:buChar char="○"/>
              <a:defRPr/>
            </a:lvl2pPr>
            <a:lvl3pPr marL="1371600" lvl="2" indent="-317500" rtl="0">
              <a:lnSpc>
                <a:spcPct val="100000"/>
              </a:lnSpc>
              <a:spcBef>
                <a:spcPts val="0"/>
              </a:spcBef>
              <a:spcAft>
                <a:spcPts val="0"/>
              </a:spcAft>
              <a:buClr>
                <a:srgbClr val="434343"/>
              </a:buClr>
              <a:buSzPts val="1400"/>
              <a:buChar char="■"/>
              <a:defRPr/>
            </a:lvl3pPr>
            <a:lvl4pPr marL="1828800" lvl="3" indent="-317500" rtl="0">
              <a:lnSpc>
                <a:spcPct val="100000"/>
              </a:lnSpc>
              <a:spcBef>
                <a:spcPts val="0"/>
              </a:spcBef>
              <a:spcAft>
                <a:spcPts val="0"/>
              </a:spcAft>
              <a:buClr>
                <a:srgbClr val="434343"/>
              </a:buClr>
              <a:buSzPts val="1400"/>
              <a:buChar char="●"/>
              <a:defRPr/>
            </a:lvl4pPr>
            <a:lvl5pPr marL="2286000" lvl="4" indent="-317500" rtl="0">
              <a:lnSpc>
                <a:spcPct val="100000"/>
              </a:lnSpc>
              <a:spcBef>
                <a:spcPts val="0"/>
              </a:spcBef>
              <a:spcAft>
                <a:spcPts val="0"/>
              </a:spcAft>
              <a:buClr>
                <a:srgbClr val="434343"/>
              </a:buClr>
              <a:buSzPts val="1400"/>
              <a:buChar char="○"/>
              <a:defRPr/>
            </a:lvl5pPr>
            <a:lvl6pPr marL="2743200" lvl="5" indent="-317500" rtl="0">
              <a:lnSpc>
                <a:spcPct val="100000"/>
              </a:lnSpc>
              <a:spcBef>
                <a:spcPts val="0"/>
              </a:spcBef>
              <a:spcAft>
                <a:spcPts val="0"/>
              </a:spcAft>
              <a:buClr>
                <a:srgbClr val="434343"/>
              </a:buClr>
              <a:buSzPts val="1400"/>
              <a:buChar char="■"/>
              <a:defRPr/>
            </a:lvl6pPr>
            <a:lvl7pPr marL="3200400" lvl="6" indent="-317500" rtl="0">
              <a:lnSpc>
                <a:spcPct val="100000"/>
              </a:lnSpc>
              <a:spcBef>
                <a:spcPts val="0"/>
              </a:spcBef>
              <a:spcAft>
                <a:spcPts val="0"/>
              </a:spcAft>
              <a:buClr>
                <a:srgbClr val="434343"/>
              </a:buClr>
              <a:buSzPts val="1400"/>
              <a:buChar char="●"/>
              <a:defRPr/>
            </a:lvl7pPr>
            <a:lvl8pPr marL="3657600" lvl="7" indent="-317500" rtl="0">
              <a:lnSpc>
                <a:spcPct val="100000"/>
              </a:lnSpc>
              <a:spcBef>
                <a:spcPts val="0"/>
              </a:spcBef>
              <a:spcAft>
                <a:spcPts val="0"/>
              </a:spcAft>
              <a:buClr>
                <a:srgbClr val="434343"/>
              </a:buClr>
              <a:buSzPts val="1400"/>
              <a:buChar char="○"/>
              <a:defRPr/>
            </a:lvl8pPr>
            <a:lvl9pPr marL="4114800" lvl="8" indent="-317500" rtl="0">
              <a:lnSpc>
                <a:spcPct val="100000"/>
              </a:lnSpc>
              <a:spcBef>
                <a:spcPts val="0"/>
              </a:spcBef>
              <a:spcAft>
                <a:spcPts val="0"/>
              </a:spcAft>
              <a:buClr>
                <a:srgbClr val="434343"/>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grpSp>
        <p:nvGrpSpPr>
          <p:cNvPr id="98" name="Google Shape;98;p5"/>
          <p:cNvGrpSpPr/>
          <p:nvPr/>
        </p:nvGrpSpPr>
        <p:grpSpPr>
          <a:xfrm>
            <a:off x="-1937281" y="-824606"/>
            <a:ext cx="10902831" cy="5751756"/>
            <a:chOff x="-1937281" y="-824606"/>
            <a:chExt cx="10902831" cy="5751756"/>
          </a:xfrm>
        </p:grpSpPr>
        <p:sp>
          <p:nvSpPr>
            <p:cNvPr id="99" name="Google Shape;99;p5"/>
            <p:cNvSpPr/>
            <p:nvPr/>
          </p:nvSpPr>
          <p:spPr>
            <a:xfrm rot="2700000">
              <a:off x="-1048235" y="-728227"/>
              <a:ext cx="1586360" cy="317169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5"/>
            <p:cNvGrpSpPr/>
            <p:nvPr/>
          </p:nvGrpSpPr>
          <p:grpSpPr>
            <a:xfrm>
              <a:off x="7868650" y="151200"/>
              <a:ext cx="1096900" cy="4775950"/>
              <a:chOff x="7868650" y="151200"/>
              <a:chExt cx="1096900" cy="4775950"/>
            </a:xfrm>
          </p:grpSpPr>
          <p:grpSp>
            <p:nvGrpSpPr>
              <p:cNvPr id="101" name="Google Shape;101;p5"/>
              <p:cNvGrpSpPr/>
              <p:nvPr/>
            </p:nvGrpSpPr>
            <p:grpSpPr>
              <a:xfrm>
                <a:off x="8003750" y="151200"/>
                <a:ext cx="929800" cy="791025"/>
                <a:chOff x="4201950" y="1208725"/>
                <a:chExt cx="929800" cy="791025"/>
              </a:xfrm>
            </p:grpSpPr>
            <p:sp>
              <p:nvSpPr>
                <p:cNvPr id="102" name="Google Shape;102;p5"/>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4201950" y="13604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4999150" y="1430225"/>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823500" y="190882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5"/>
              <p:cNvGrpSpPr/>
              <p:nvPr/>
            </p:nvGrpSpPr>
            <p:grpSpPr>
              <a:xfrm>
                <a:off x="7868650" y="4056400"/>
                <a:ext cx="1096900" cy="870750"/>
                <a:chOff x="4034850" y="985525"/>
                <a:chExt cx="1096900" cy="870750"/>
              </a:xfrm>
            </p:grpSpPr>
            <p:sp>
              <p:nvSpPr>
                <p:cNvPr id="112" name="Google Shape;112;p5"/>
                <p:cNvSpPr/>
                <p:nvPr/>
              </p:nvSpPr>
              <p:spPr>
                <a:xfrm>
                  <a:off x="5035200" y="98552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4207963" y="159900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034850" y="17266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4377350" y="1667038"/>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1" name="Google Shape;121;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5"/>
          <p:cNvSpPr txBox="1">
            <a:spLocks noGrp="1"/>
          </p:cNvSpPr>
          <p:nvPr>
            <p:ph type="subTitle" idx="1"/>
          </p:nvPr>
        </p:nvSpPr>
        <p:spPr>
          <a:xfrm>
            <a:off x="713102" y="2111263"/>
            <a:ext cx="29649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3" name="Google Shape;123;p5"/>
          <p:cNvSpPr txBox="1">
            <a:spLocks noGrp="1"/>
          </p:cNvSpPr>
          <p:nvPr>
            <p:ph type="subTitle" idx="2"/>
          </p:nvPr>
        </p:nvSpPr>
        <p:spPr>
          <a:xfrm>
            <a:off x="713114" y="3598466"/>
            <a:ext cx="29649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4" name="Google Shape;124;p5"/>
          <p:cNvSpPr txBox="1">
            <a:spLocks noGrp="1"/>
          </p:cNvSpPr>
          <p:nvPr>
            <p:ph type="subTitle" idx="3"/>
          </p:nvPr>
        </p:nvSpPr>
        <p:spPr>
          <a:xfrm>
            <a:off x="713100" y="1673425"/>
            <a:ext cx="2964900" cy="4776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Anton"/>
              <a:buNone/>
              <a:defRPr sz="2400" b="1">
                <a:latin typeface="DM Serif Display"/>
                <a:ea typeface="DM Serif Display"/>
                <a:cs typeface="DM Serif Display"/>
                <a:sym typeface="DM Serif Displ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5"/>
          <p:cNvSpPr txBox="1">
            <a:spLocks noGrp="1"/>
          </p:cNvSpPr>
          <p:nvPr>
            <p:ph type="subTitle" idx="4"/>
          </p:nvPr>
        </p:nvSpPr>
        <p:spPr>
          <a:xfrm>
            <a:off x="713112" y="3160628"/>
            <a:ext cx="29649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5"/>
          <p:cNvSpPr>
            <a:spLocks noGrp="1"/>
          </p:cNvSpPr>
          <p:nvPr>
            <p:ph type="pic" idx="5"/>
          </p:nvPr>
        </p:nvSpPr>
        <p:spPr>
          <a:xfrm>
            <a:off x="5319350" y="1472675"/>
            <a:ext cx="2684400" cy="26844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grpSp>
        <p:nvGrpSpPr>
          <p:cNvPr id="157" name="Google Shape;157;p7"/>
          <p:cNvGrpSpPr/>
          <p:nvPr/>
        </p:nvGrpSpPr>
        <p:grpSpPr>
          <a:xfrm>
            <a:off x="-1040422" y="185825"/>
            <a:ext cx="9980822" cy="6643861"/>
            <a:chOff x="-1040422" y="185825"/>
            <a:chExt cx="9980822" cy="6643861"/>
          </a:xfrm>
        </p:grpSpPr>
        <p:sp>
          <p:nvSpPr>
            <p:cNvPr id="158" name="Google Shape;158;p7"/>
            <p:cNvSpPr/>
            <p:nvPr/>
          </p:nvSpPr>
          <p:spPr>
            <a:xfrm rot="-1672317">
              <a:off x="-391046" y="3471097"/>
              <a:ext cx="1586385" cy="317174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7"/>
            <p:cNvGrpSpPr/>
            <p:nvPr/>
          </p:nvGrpSpPr>
          <p:grpSpPr>
            <a:xfrm rot="10800000">
              <a:off x="8090150" y="185825"/>
              <a:ext cx="850250" cy="947125"/>
              <a:chOff x="4281500" y="909150"/>
              <a:chExt cx="850250" cy="947125"/>
            </a:xfrm>
          </p:grpSpPr>
          <p:sp>
            <p:nvSpPr>
              <p:cNvPr id="160" name="Google Shape;160;p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333475" y="909150"/>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0" name="Google Shape;170;p7"/>
          <p:cNvSpPr txBox="1">
            <a:spLocks noGrp="1"/>
          </p:cNvSpPr>
          <p:nvPr>
            <p:ph type="subTitle" idx="1"/>
          </p:nvPr>
        </p:nvSpPr>
        <p:spPr>
          <a:xfrm>
            <a:off x="720000" y="1610750"/>
            <a:ext cx="4345800" cy="209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171" name="Google Shape;171;p7"/>
          <p:cNvSpPr>
            <a:spLocks noGrp="1"/>
          </p:cNvSpPr>
          <p:nvPr>
            <p:ph type="pic" idx="2"/>
          </p:nvPr>
        </p:nvSpPr>
        <p:spPr>
          <a:xfrm>
            <a:off x="5568575" y="1483050"/>
            <a:ext cx="2899500" cy="28995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0"/>
        <p:cNvGrpSpPr/>
        <p:nvPr/>
      </p:nvGrpSpPr>
      <p:grpSpPr>
        <a:xfrm>
          <a:off x="0" y="0"/>
          <a:ext cx="0" cy="0"/>
          <a:chOff x="0" y="0"/>
          <a:chExt cx="0" cy="0"/>
        </a:xfrm>
      </p:grpSpPr>
      <p:grpSp>
        <p:nvGrpSpPr>
          <p:cNvPr id="201" name="Google Shape;201;p9"/>
          <p:cNvGrpSpPr/>
          <p:nvPr/>
        </p:nvGrpSpPr>
        <p:grpSpPr>
          <a:xfrm>
            <a:off x="287975" y="-1544210"/>
            <a:ext cx="9148812" cy="6353135"/>
            <a:chOff x="287975" y="-1544210"/>
            <a:chExt cx="9148812" cy="6353135"/>
          </a:xfrm>
        </p:grpSpPr>
        <p:sp>
          <p:nvSpPr>
            <p:cNvPr id="202" name="Google Shape;202;p9"/>
            <p:cNvSpPr/>
            <p:nvPr/>
          </p:nvSpPr>
          <p:spPr>
            <a:xfrm rot="8730445">
              <a:off x="7091780" y="-1373824"/>
              <a:ext cx="1586376" cy="3171727"/>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9"/>
            <p:cNvGrpSpPr/>
            <p:nvPr/>
          </p:nvGrpSpPr>
          <p:grpSpPr>
            <a:xfrm>
              <a:off x="287975" y="4161375"/>
              <a:ext cx="850250" cy="647550"/>
              <a:chOff x="4281500" y="1208725"/>
              <a:chExt cx="850250" cy="647550"/>
            </a:xfrm>
          </p:grpSpPr>
          <p:sp>
            <p:nvSpPr>
              <p:cNvPr id="204" name="Google Shape;204;p9"/>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3" name="Google Shape;213;p9"/>
          <p:cNvSpPr txBox="1">
            <a:spLocks noGrp="1"/>
          </p:cNvSpPr>
          <p:nvPr>
            <p:ph type="title"/>
          </p:nvPr>
        </p:nvSpPr>
        <p:spPr>
          <a:xfrm>
            <a:off x="4142475" y="1537439"/>
            <a:ext cx="4281600" cy="1041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14" name="Google Shape;214;p9"/>
          <p:cNvSpPr txBox="1">
            <a:spLocks noGrp="1"/>
          </p:cNvSpPr>
          <p:nvPr>
            <p:ph type="subTitle" idx="1"/>
          </p:nvPr>
        </p:nvSpPr>
        <p:spPr>
          <a:xfrm>
            <a:off x="4142375" y="2670386"/>
            <a:ext cx="4281600" cy="7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5B595B"/>
              </a:buClr>
              <a:buSzPts val="1400"/>
              <a:buFont typeface="Lato"/>
              <a:buChar char="●"/>
              <a:defRPr sz="1600"/>
            </a:lvl1pPr>
            <a:lvl2pPr lvl="1" algn="ctr" rtl="0">
              <a:lnSpc>
                <a:spcPct val="100000"/>
              </a:lnSpc>
              <a:spcBef>
                <a:spcPts val="0"/>
              </a:spcBef>
              <a:spcAft>
                <a:spcPts val="0"/>
              </a:spcAft>
              <a:buClr>
                <a:srgbClr val="5B595B"/>
              </a:buClr>
              <a:buSzPts val="1400"/>
              <a:buFont typeface="Lato"/>
              <a:buChar char="○"/>
              <a:defRPr sz="2100"/>
            </a:lvl2pPr>
            <a:lvl3pPr lvl="2" algn="ctr" rtl="0">
              <a:lnSpc>
                <a:spcPct val="100000"/>
              </a:lnSpc>
              <a:spcBef>
                <a:spcPts val="0"/>
              </a:spcBef>
              <a:spcAft>
                <a:spcPts val="0"/>
              </a:spcAft>
              <a:buClr>
                <a:srgbClr val="5B595B"/>
              </a:buClr>
              <a:buSzPts val="1400"/>
              <a:buFont typeface="Lato"/>
              <a:buChar char="■"/>
              <a:defRPr sz="2100"/>
            </a:lvl3pPr>
            <a:lvl4pPr lvl="3" algn="ctr" rtl="0">
              <a:lnSpc>
                <a:spcPct val="100000"/>
              </a:lnSpc>
              <a:spcBef>
                <a:spcPts val="0"/>
              </a:spcBef>
              <a:spcAft>
                <a:spcPts val="0"/>
              </a:spcAft>
              <a:buClr>
                <a:srgbClr val="5B595B"/>
              </a:buClr>
              <a:buSzPts val="1400"/>
              <a:buFont typeface="Lato"/>
              <a:buChar char="●"/>
              <a:defRPr sz="2100"/>
            </a:lvl4pPr>
            <a:lvl5pPr lvl="4" algn="ctr" rtl="0">
              <a:lnSpc>
                <a:spcPct val="100000"/>
              </a:lnSpc>
              <a:spcBef>
                <a:spcPts val="0"/>
              </a:spcBef>
              <a:spcAft>
                <a:spcPts val="0"/>
              </a:spcAft>
              <a:buClr>
                <a:srgbClr val="5B595B"/>
              </a:buClr>
              <a:buSzPts val="1400"/>
              <a:buFont typeface="Lato"/>
              <a:buChar char="○"/>
              <a:defRPr sz="2100"/>
            </a:lvl5pPr>
            <a:lvl6pPr lvl="5" algn="ctr" rtl="0">
              <a:lnSpc>
                <a:spcPct val="100000"/>
              </a:lnSpc>
              <a:spcBef>
                <a:spcPts val="0"/>
              </a:spcBef>
              <a:spcAft>
                <a:spcPts val="0"/>
              </a:spcAft>
              <a:buClr>
                <a:srgbClr val="5B595B"/>
              </a:buClr>
              <a:buSzPts val="1400"/>
              <a:buFont typeface="Lato"/>
              <a:buChar char="■"/>
              <a:defRPr sz="2100"/>
            </a:lvl6pPr>
            <a:lvl7pPr lvl="6" algn="ctr" rtl="0">
              <a:lnSpc>
                <a:spcPct val="100000"/>
              </a:lnSpc>
              <a:spcBef>
                <a:spcPts val="0"/>
              </a:spcBef>
              <a:spcAft>
                <a:spcPts val="0"/>
              </a:spcAft>
              <a:buClr>
                <a:srgbClr val="5B595B"/>
              </a:buClr>
              <a:buSzPts val="1400"/>
              <a:buFont typeface="Lato"/>
              <a:buChar char="●"/>
              <a:defRPr sz="2100"/>
            </a:lvl7pPr>
            <a:lvl8pPr lvl="7" algn="ctr" rtl="0">
              <a:lnSpc>
                <a:spcPct val="100000"/>
              </a:lnSpc>
              <a:spcBef>
                <a:spcPts val="0"/>
              </a:spcBef>
              <a:spcAft>
                <a:spcPts val="0"/>
              </a:spcAft>
              <a:buClr>
                <a:srgbClr val="5B595B"/>
              </a:buClr>
              <a:buSzPts val="1400"/>
              <a:buFont typeface="Lato"/>
              <a:buChar char="○"/>
              <a:defRPr sz="2100"/>
            </a:lvl8pPr>
            <a:lvl9pPr lvl="8" algn="ctr" rtl="0">
              <a:lnSpc>
                <a:spcPct val="100000"/>
              </a:lnSpc>
              <a:spcBef>
                <a:spcPts val="0"/>
              </a:spcBef>
              <a:spcAft>
                <a:spcPts val="0"/>
              </a:spcAft>
              <a:buClr>
                <a:srgbClr val="5B595B"/>
              </a:buClr>
              <a:buSzPts val="1400"/>
              <a:buFont typeface="Lato"/>
              <a:buChar char="■"/>
              <a:defRPr sz="2100"/>
            </a:lvl9pPr>
          </a:lstStyle>
          <a:p>
            <a:endParaRPr/>
          </a:p>
        </p:txBody>
      </p:sp>
      <p:sp>
        <p:nvSpPr>
          <p:cNvPr id="215" name="Google Shape;215;p9"/>
          <p:cNvSpPr>
            <a:spLocks noGrp="1"/>
          </p:cNvSpPr>
          <p:nvPr>
            <p:ph type="pic" idx="2"/>
          </p:nvPr>
        </p:nvSpPr>
        <p:spPr>
          <a:xfrm>
            <a:off x="891524" y="1153475"/>
            <a:ext cx="2764200" cy="2764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47"/>
        <p:cNvGrpSpPr/>
        <p:nvPr/>
      </p:nvGrpSpPr>
      <p:grpSpPr>
        <a:xfrm>
          <a:off x="0" y="0"/>
          <a:ext cx="0" cy="0"/>
          <a:chOff x="0" y="0"/>
          <a:chExt cx="0" cy="0"/>
        </a:xfrm>
      </p:grpSpPr>
      <p:grpSp>
        <p:nvGrpSpPr>
          <p:cNvPr id="248" name="Google Shape;248;p13"/>
          <p:cNvGrpSpPr/>
          <p:nvPr/>
        </p:nvGrpSpPr>
        <p:grpSpPr>
          <a:xfrm>
            <a:off x="-1234986" y="1151675"/>
            <a:ext cx="9978636" cy="5728670"/>
            <a:chOff x="-1234986" y="1151675"/>
            <a:chExt cx="9978636" cy="5728670"/>
          </a:xfrm>
        </p:grpSpPr>
        <p:sp>
          <p:nvSpPr>
            <p:cNvPr id="249" name="Google Shape;249;p13"/>
            <p:cNvSpPr/>
            <p:nvPr/>
          </p:nvSpPr>
          <p:spPr>
            <a:xfrm rot="-2467663">
              <a:off x="-387675" y="3578427"/>
              <a:ext cx="1586279" cy="317153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3"/>
            <p:cNvGrpSpPr/>
            <p:nvPr/>
          </p:nvGrpSpPr>
          <p:grpSpPr>
            <a:xfrm>
              <a:off x="5823175" y="1151675"/>
              <a:ext cx="2920475" cy="3868625"/>
              <a:chOff x="5823175" y="1151675"/>
              <a:chExt cx="2920475" cy="3868625"/>
            </a:xfrm>
          </p:grpSpPr>
          <p:grpSp>
            <p:nvGrpSpPr>
              <p:cNvPr id="251" name="Google Shape;251;p13"/>
              <p:cNvGrpSpPr/>
              <p:nvPr/>
            </p:nvGrpSpPr>
            <p:grpSpPr>
              <a:xfrm>
                <a:off x="5823175" y="4372750"/>
                <a:ext cx="850250" cy="647550"/>
                <a:chOff x="4281500" y="1208725"/>
                <a:chExt cx="850250" cy="647550"/>
              </a:xfrm>
            </p:grpSpPr>
            <p:sp>
              <p:nvSpPr>
                <p:cNvPr id="252" name="Google Shape;252;p1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3"/>
              <p:cNvGrpSpPr/>
              <p:nvPr/>
            </p:nvGrpSpPr>
            <p:grpSpPr>
              <a:xfrm>
                <a:off x="8107700" y="1151675"/>
                <a:ext cx="635950" cy="929700"/>
                <a:chOff x="4281500" y="1208725"/>
                <a:chExt cx="635950" cy="929700"/>
              </a:xfrm>
            </p:grpSpPr>
            <p:sp>
              <p:nvSpPr>
                <p:cNvPr id="262" name="Google Shape;262;p1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4816775" y="1407938"/>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4281500" y="145775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4719363" y="200110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1" name="Google Shape;271;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272" name="Google Shape;272;p13"/>
          <p:cNvSpPr txBox="1">
            <a:spLocks noGrp="1"/>
          </p:cNvSpPr>
          <p:nvPr>
            <p:ph type="subTitle" idx="1"/>
          </p:nvPr>
        </p:nvSpPr>
        <p:spPr>
          <a:xfrm>
            <a:off x="719988" y="2292788"/>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3" name="Google Shape;273;p13"/>
          <p:cNvSpPr txBox="1">
            <a:spLocks noGrp="1"/>
          </p:cNvSpPr>
          <p:nvPr>
            <p:ph type="title" idx="2" hasCustomPrompt="1"/>
          </p:nvPr>
        </p:nvSpPr>
        <p:spPr>
          <a:xfrm>
            <a:off x="720000" y="1302542"/>
            <a:ext cx="2144100" cy="59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74" name="Google Shape;274;p13"/>
          <p:cNvSpPr txBox="1">
            <a:spLocks noGrp="1"/>
          </p:cNvSpPr>
          <p:nvPr>
            <p:ph type="subTitle" idx="3"/>
          </p:nvPr>
        </p:nvSpPr>
        <p:spPr>
          <a:xfrm>
            <a:off x="3202698" y="2292797"/>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5" name="Google Shape;275;p13"/>
          <p:cNvSpPr txBox="1">
            <a:spLocks noGrp="1"/>
          </p:cNvSpPr>
          <p:nvPr>
            <p:ph type="title" idx="4" hasCustomPrompt="1"/>
          </p:nvPr>
        </p:nvSpPr>
        <p:spPr>
          <a:xfrm>
            <a:off x="3202675" y="1302475"/>
            <a:ext cx="2144100" cy="59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76" name="Google Shape;276;p13"/>
          <p:cNvSpPr txBox="1">
            <a:spLocks noGrp="1"/>
          </p:cNvSpPr>
          <p:nvPr>
            <p:ph type="subTitle" idx="5"/>
          </p:nvPr>
        </p:nvSpPr>
        <p:spPr>
          <a:xfrm>
            <a:off x="719988" y="3877897"/>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7" name="Google Shape;277;p13"/>
          <p:cNvSpPr txBox="1">
            <a:spLocks noGrp="1"/>
          </p:cNvSpPr>
          <p:nvPr>
            <p:ph type="title" idx="6" hasCustomPrompt="1"/>
          </p:nvPr>
        </p:nvSpPr>
        <p:spPr>
          <a:xfrm>
            <a:off x="720000" y="2887629"/>
            <a:ext cx="2144100" cy="59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78" name="Google Shape;278;p13"/>
          <p:cNvSpPr txBox="1">
            <a:spLocks noGrp="1"/>
          </p:cNvSpPr>
          <p:nvPr>
            <p:ph type="subTitle" idx="7"/>
          </p:nvPr>
        </p:nvSpPr>
        <p:spPr>
          <a:xfrm>
            <a:off x="3202675" y="3877899"/>
            <a:ext cx="2144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9" name="Google Shape;279;p13"/>
          <p:cNvSpPr txBox="1">
            <a:spLocks noGrp="1"/>
          </p:cNvSpPr>
          <p:nvPr>
            <p:ph type="title" idx="8" hasCustomPrompt="1"/>
          </p:nvPr>
        </p:nvSpPr>
        <p:spPr>
          <a:xfrm>
            <a:off x="3202685" y="2887637"/>
            <a:ext cx="2144100" cy="59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80" name="Google Shape;280;p13"/>
          <p:cNvSpPr txBox="1">
            <a:spLocks noGrp="1"/>
          </p:cNvSpPr>
          <p:nvPr>
            <p:ph type="subTitle" idx="9"/>
          </p:nvPr>
        </p:nvSpPr>
        <p:spPr>
          <a:xfrm>
            <a:off x="720000" y="18932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1" name="Google Shape;281;p13"/>
          <p:cNvSpPr txBox="1">
            <a:spLocks noGrp="1"/>
          </p:cNvSpPr>
          <p:nvPr>
            <p:ph type="subTitle" idx="13"/>
          </p:nvPr>
        </p:nvSpPr>
        <p:spPr>
          <a:xfrm>
            <a:off x="3202652" y="18932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13"/>
          <p:cNvSpPr txBox="1">
            <a:spLocks noGrp="1"/>
          </p:cNvSpPr>
          <p:nvPr>
            <p:ph type="subTitle" idx="14"/>
          </p:nvPr>
        </p:nvSpPr>
        <p:spPr>
          <a:xfrm>
            <a:off x="720125" y="34783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13"/>
          <p:cNvSpPr txBox="1">
            <a:spLocks noGrp="1"/>
          </p:cNvSpPr>
          <p:nvPr>
            <p:ph type="subTitle" idx="15"/>
          </p:nvPr>
        </p:nvSpPr>
        <p:spPr>
          <a:xfrm>
            <a:off x="3202777" y="3478325"/>
            <a:ext cx="2144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latin typeface="DM Serif Display"/>
                <a:ea typeface="DM Serif Display"/>
                <a:cs typeface="DM Serif Display"/>
                <a:sym typeface="DM Serif Displ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4" name="Google Shape;284;p13"/>
          <p:cNvSpPr>
            <a:spLocks noGrp="1"/>
          </p:cNvSpPr>
          <p:nvPr>
            <p:ph type="pic" idx="16"/>
          </p:nvPr>
        </p:nvSpPr>
        <p:spPr>
          <a:xfrm>
            <a:off x="5830575" y="1632275"/>
            <a:ext cx="2696100" cy="2696100"/>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_1">
    <p:spTree>
      <p:nvGrpSpPr>
        <p:cNvPr id="1" name="Shape 344"/>
        <p:cNvGrpSpPr/>
        <p:nvPr/>
      </p:nvGrpSpPr>
      <p:grpSpPr>
        <a:xfrm>
          <a:off x="0" y="0"/>
          <a:ext cx="0" cy="0"/>
          <a:chOff x="0" y="0"/>
          <a:chExt cx="0" cy="0"/>
        </a:xfrm>
      </p:grpSpPr>
      <p:sp>
        <p:nvSpPr>
          <p:cNvPr id="345" name="Google Shape;345;p1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6" name="Google Shape;346;p16"/>
          <p:cNvGrpSpPr/>
          <p:nvPr/>
        </p:nvGrpSpPr>
        <p:grpSpPr>
          <a:xfrm>
            <a:off x="215450" y="-962804"/>
            <a:ext cx="10830275" cy="6027379"/>
            <a:chOff x="215450" y="-962804"/>
            <a:chExt cx="10830275" cy="6027379"/>
          </a:xfrm>
        </p:grpSpPr>
        <p:sp>
          <p:nvSpPr>
            <p:cNvPr id="347" name="Google Shape;347;p16"/>
            <p:cNvSpPr/>
            <p:nvPr/>
          </p:nvSpPr>
          <p:spPr>
            <a:xfrm rot="-2894565" flipH="1">
              <a:off x="8541193" y="-900822"/>
              <a:ext cx="1586432" cy="317183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6"/>
            <p:cNvGrpSpPr/>
            <p:nvPr/>
          </p:nvGrpSpPr>
          <p:grpSpPr>
            <a:xfrm>
              <a:off x="215450" y="159350"/>
              <a:ext cx="8793813" cy="4905225"/>
              <a:chOff x="215450" y="159350"/>
              <a:chExt cx="8793813" cy="4905225"/>
            </a:xfrm>
          </p:grpSpPr>
          <p:grpSp>
            <p:nvGrpSpPr>
              <p:cNvPr id="349" name="Google Shape;349;p16"/>
              <p:cNvGrpSpPr/>
              <p:nvPr/>
            </p:nvGrpSpPr>
            <p:grpSpPr>
              <a:xfrm flipH="1">
                <a:off x="215450" y="159350"/>
                <a:ext cx="995325" cy="647550"/>
                <a:chOff x="4136425" y="1208725"/>
                <a:chExt cx="995325" cy="647550"/>
              </a:xfrm>
            </p:grpSpPr>
            <p:sp>
              <p:nvSpPr>
                <p:cNvPr id="350" name="Google Shape;350;p1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4136425" y="1226813"/>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5031050" y="13471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6"/>
              <p:cNvGrpSpPr/>
              <p:nvPr/>
            </p:nvGrpSpPr>
            <p:grpSpPr>
              <a:xfrm flipH="1">
                <a:off x="8159012" y="4315875"/>
                <a:ext cx="850250" cy="748700"/>
                <a:chOff x="4281500" y="1208725"/>
                <a:chExt cx="850250" cy="748700"/>
              </a:xfrm>
            </p:grpSpPr>
            <p:sp>
              <p:nvSpPr>
                <p:cNvPr id="360" name="Google Shape;360;p1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69" name="Google Shape;369;p16"/>
          <p:cNvGrpSpPr/>
          <p:nvPr/>
        </p:nvGrpSpPr>
        <p:grpSpPr>
          <a:xfrm rot="-3937573" flipH="1">
            <a:off x="7438" y="4146138"/>
            <a:ext cx="939353" cy="1591423"/>
            <a:chOff x="4866875" y="3024800"/>
            <a:chExt cx="939325" cy="1591375"/>
          </a:xfrm>
        </p:grpSpPr>
        <p:sp>
          <p:nvSpPr>
            <p:cNvPr id="370" name="Google Shape;370;p16"/>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erif Display"/>
              <a:buNone/>
              <a:defRPr sz="3000" b="1">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2" r:id="rId9"/>
    <p:sldLayoutId id="2147483663" r:id="rId10"/>
    <p:sldLayoutId id="2147483667" r:id="rId11"/>
    <p:sldLayoutId id="2147483669" r:id="rId12"/>
    <p:sldLayoutId id="2147483672" r:id="rId13"/>
    <p:sldLayoutId id="2147483678" r:id="rId14"/>
    <p:sldLayoutId id="2147483679"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apn-gcr.org/bulletin/article/benefits-and-costs-of-risk-insurance-in-selected-countries-of-asi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pn-gcr.org/bulletin/article/future-changes-in-growing-degree-days-of-wheat-crop-in-pakistan-as-simulated-in-cordex-south-asia-experiments/"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3" name="Google Shape;1093;p37"/>
          <p:cNvGrpSpPr/>
          <p:nvPr/>
        </p:nvGrpSpPr>
        <p:grpSpPr>
          <a:xfrm>
            <a:off x="4426012" y="66900"/>
            <a:ext cx="5098934" cy="5009973"/>
            <a:chOff x="4426012" y="66900"/>
            <a:chExt cx="5098934" cy="5009973"/>
          </a:xfrm>
        </p:grpSpPr>
        <p:sp>
          <p:nvSpPr>
            <p:cNvPr id="1094" name="Google Shape;1094;p37"/>
            <p:cNvSpPr/>
            <p:nvPr/>
          </p:nvSpPr>
          <p:spPr>
            <a:xfrm rot="-7721492">
              <a:off x="5415804" y="554375"/>
              <a:ext cx="3119350" cy="4034528"/>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rot="1614628">
              <a:off x="5320317" y="554433"/>
              <a:ext cx="3119740" cy="4034907"/>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37"/>
          <p:cNvSpPr txBox="1">
            <a:spLocks noGrp="1"/>
          </p:cNvSpPr>
          <p:nvPr>
            <p:ph type="ctrTitle"/>
          </p:nvPr>
        </p:nvSpPr>
        <p:spPr>
          <a:xfrm>
            <a:off x="713100" y="1372900"/>
            <a:ext cx="4163700" cy="16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Indian Agriculture Crop Production Analysis</a:t>
            </a:r>
            <a:endParaRPr sz="4000" dirty="0"/>
          </a:p>
        </p:txBody>
      </p:sp>
      <p:sp>
        <p:nvSpPr>
          <p:cNvPr id="1098" name="Google Shape;1098;p37"/>
          <p:cNvSpPr txBox="1">
            <a:spLocks noGrp="1"/>
          </p:cNvSpPr>
          <p:nvPr>
            <p:ph type="subTitle" idx="1"/>
          </p:nvPr>
        </p:nvSpPr>
        <p:spPr>
          <a:xfrm>
            <a:off x="713100" y="3248200"/>
            <a:ext cx="41637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Let’s get started</a:t>
            </a:r>
            <a:endParaRPr dirty="0"/>
          </a:p>
        </p:txBody>
      </p:sp>
      <p:cxnSp>
        <p:nvCxnSpPr>
          <p:cNvPr id="1099" name="Google Shape;1099;p37"/>
          <p:cNvCxnSpPr/>
          <p:nvPr/>
        </p:nvCxnSpPr>
        <p:spPr>
          <a:xfrm>
            <a:off x="704850" y="3133900"/>
            <a:ext cx="3848100" cy="0"/>
          </a:xfrm>
          <a:prstGeom prst="straightConnector1">
            <a:avLst/>
          </a:prstGeom>
          <a:noFill/>
          <a:ln w="38100" cap="flat" cmpd="sng">
            <a:solidFill>
              <a:schemeClr val="dk2"/>
            </a:solidFill>
            <a:prstDash val="solid"/>
            <a:round/>
            <a:headEnd type="none" w="med" len="med"/>
            <a:tailEnd type="none" w="med" len="med"/>
          </a:ln>
        </p:spPr>
      </p:cxnSp>
      <p:grpSp>
        <p:nvGrpSpPr>
          <p:cNvPr id="1100" name="Google Shape;1100;p37"/>
          <p:cNvGrpSpPr/>
          <p:nvPr/>
        </p:nvGrpSpPr>
        <p:grpSpPr>
          <a:xfrm rot="5400000">
            <a:off x="1039125" y="3661800"/>
            <a:ext cx="939325" cy="1591375"/>
            <a:chOff x="4866875" y="3024800"/>
            <a:chExt cx="939325" cy="1591375"/>
          </a:xfrm>
        </p:grpSpPr>
        <p:sp>
          <p:nvSpPr>
            <p:cNvPr id="1101" name="Google Shape;1101;p37"/>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BBD34C02-DCD9-83F4-E955-9953BC7250BE}"/>
              </a:ext>
            </a:extLst>
          </p:cNvPr>
          <p:cNvPicPr>
            <a:picLocks noGrp="1" noChangeAspect="1"/>
          </p:cNvPicPr>
          <p:nvPr>
            <p:ph type="pic" idx="2"/>
          </p:nvPr>
        </p:nvPicPr>
        <p:blipFill>
          <a:blip r:embed="rId3"/>
          <a:srcRect t="24" b="24"/>
          <a:stretch>
            <a:fillRect/>
          </a:stretch>
        </p:blipFill>
        <p:spPr>
          <a:xfrm>
            <a:off x="5203825" y="873125"/>
            <a:ext cx="3352800" cy="3351213"/>
          </a:xfr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163073"/>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a:t>
            </a:r>
            <a:r>
              <a:rPr lang="en-US" dirty="0"/>
              <a:t>v</a:t>
            </a:r>
            <a:r>
              <a:rPr lang="en-US" b="1" dirty="0"/>
              <a:t>) </a:t>
            </a:r>
            <a:r>
              <a:rPr lang="en-IN" b="1" i="0" dirty="0">
                <a:effectLst/>
                <a:latin typeface="-apple-system"/>
              </a:rPr>
              <a:t>Seasonal Focus</a:t>
            </a:r>
            <a:endParaRPr dirty="0"/>
          </a:p>
        </p:txBody>
      </p:sp>
      <p:sp>
        <p:nvSpPr>
          <p:cNvPr id="8" name="TextBox 7">
            <a:extLst>
              <a:ext uri="{FF2B5EF4-FFF2-40B4-BE49-F238E27FC236}">
                <a16:creationId xmlns:a16="http://schemas.microsoft.com/office/drawing/2014/main" id="{41E59812-AEE7-9566-13BF-6B5FCB9CAEDA}"/>
              </a:ext>
            </a:extLst>
          </p:cNvPr>
          <p:cNvSpPr txBox="1"/>
          <p:nvPr/>
        </p:nvSpPr>
        <p:spPr>
          <a:xfrm>
            <a:off x="132622" y="3678540"/>
            <a:ext cx="8899695" cy="523220"/>
          </a:xfrm>
          <a:prstGeom prst="rect">
            <a:avLst/>
          </a:prstGeom>
          <a:noFill/>
        </p:spPr>
        <p:txBody>
          <a:bodyPr wrap="square" rtlCol="0">
            <a:spAutoFit/>
          </a:bodyPr>
          <a:lstStyle/>
          <a:p>
            <a:r>
              <a:rPr lang="en-US" b="0" i="0" dirty="0">
                <a:effectLst/>
                <a:latin typeface="Bahnschrift Light" panose="020B0502040204020203" pitchFamily="34" charset="0"/>
              </a:rPr>
              <a:t>The 'Kharif' &amp; 'Rabi' season is when the majority of crops are grown. To increase agricultural output, stakeholders should think about concentrating their efforts and investments on this season.</a:t>
            </a:r>
            <a:endParaRPr lang="en-US" dirty="0">
              <a:latin typeface="Bahnschrift Light" panose="020B0502040204020203" pitchFamily="34" charset="0"/>
            </a:endParaRPr>
          </a:p>
        </p:txBody>
      </p:sp>
      <p:pic>
        <p:nvPicPr>
          <p:cNvPr id="3" name="Picture 2">
            <a:extLst>
              <a:ext uri="{FF2B5EF4-FFF2-40B4-BE49-F238E27FC236}">
                <a16:creationId xmlns:a16="http://schemas.microsoft.com/office/drawing/2014/main" id="{EE5D0F3A-36FB-A6C5-9AA3-FB21F77DDB64}"/>
              </a:ext>
            </a:extLst>
          </p:cNvPr>
          <p:cNvPicPr>
            <a:picLocks noChangeAspect="1"/>
          </p:cNvPicPr>
          <p:nvPr/>
        </p:nvPicPr>
        <p:blipFill>
          <a:blip r:embed="rId3"/>
          <a:stretch>
            <a:fillRect/>
          </a:stretch>
        </p:blipFill>
        <p:spPr>
          <a:xfrm>
            <a:off x="132622" y="760400"/>
            <a:ext cx="8899695"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42185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45"/>
          <p:cNvSpPr txBox="1">
            <a:spLocks noGrp="1"/>
          </p:cNvSpPr>
          <p:nvPr>
            <p:ph type="title"/>
          </p:nvPr>
        </p:nvSpPr>
        <p:spPr>
          <a:xfrm>
            <a:off x="720000" y="232876"/>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03 </a:t>
            </a:r>
            <a:r>
              <a:rPr lang="en-US" sz="2800" dirty="0"/>
              <a:t>Correlations</a:t>
            </a:r>
            <a:endParaRPr dirty="0"/>
          </a:p>
        </p:txBody>
      </p:sp>
      <p:cxnSp>
        <p:nvCxnSpPr>
          <p:cNvPr id="14" name="Google Shape;1219;p40">
            <a:extLst>
              <a:ext uri="{FF2B5EF4-FFF2-40B4-BE49-F238E27FC236}">
                <a16:creationId xmlns:a16="http://schemas.microsoft.com/office/drawing/2014/main" id="{89BCA6F3-ACD6-8D5B-8B08-A7A15A4D3EA0}"/>
              </a:ext>
            </a:extLst>
          </p:cNvPr>
          <p:cNvCxnSpPr>
            <a:cxnSpLocks/>
          </p:cNvCxnSpPr>
          <p:nvPr/>
        </p:nvCxnSpPr>
        <p:spPr>
          <a:xfrm>
            <a:off x="3462157" y="824126"/>
            <a:ext cx="2284448" cy="0"/>
          </a:xfrm>
          <a:prstGeom prst="straightConnector1">
            <a:avLst/>
          </a:prstGeom>
          <a:noFill/>
          <a:ln w="38100" cap="flat" cmpd="sng">
            <a:solidFill>
              <a:schemeClr val="dk2"/>
            </a:solidFill>
            <a:prstDash val="solid"/>
            <a:round/>
            <a:headEnd type="none" w="med" len="med"/>
            <a:tailEnd type="none" w="med" len="med"/>
          </a:ln>
        </p:spPr>
      </p:cxnSp>
      <p:pic>
        <p:nvPicPr>
          <p:cNvPr id="16" name="Picture 15">
            <a:extLst>
              <a:ext uri="{FF2B5EF4-FFF2-40B4-BE49-F238E27FC236}">
                <a16:creationId xmlns:a16="http://schemas.microsoft.com/office/drawing/2014/main" id="{50907C3D-9535-C261-78EE-12835D1BC7F7}"/>
              </a:ext>
            </a:extLst>
          </p:cNvPr>
          <p:cNvPicPr>
            <a:picLocks noChangeAspect="1"/>
          </p:cNvPicPr>
          <p:nvPr/>
        </p:nvPicPr>
        <p:blipFill rotWithShape="1">
          <a:blip r:embed="rId3"/>
          <a:srcRect l="34677" t="-1255" r="29639" b="-271"/>
          <a:stretch/>
        </p:blipFill>
        <p:spPr>
          <a:xfrm>
            <a:off x="5814471" y="1165687"/>
            <a:ext cx="2966564" cy="2785079"/>
          </a:xfrm>
          <a:prstGeom prst="rect">
            <a:avLst/>
          </a:prstGeom>
        </p:spPr>
      </p:pic>
      <p:sp>
        <p:nvSpPr>
          <p:cNvPr id="17" name="TextBox 16">
            <a:extLst>
              <a:ext uri="{FF2B5EF4-FFF2-40B4-BE49-F238E27FC236}">
                <a16:creationId xmlns:a16="http://schemas.microsoft.com/office/drawing/2014/main" id="{9F735711-8B46-3B18-3790-1D39BFD1B1FE}"/>
              </a:ext>
            </a:extLst>
          </p:cNvPr>
          <p:cNvSpPr txBox="1"/>
          <p:nvPr/>
        </p:nvSpPr>
        <p:spPr>
          <a:xfrm>
            <a:off x="663112" y="1914965"/>
            <a:ext cx="4962891" cy="1077218"/>
          </a:xfrm>
          <a:prstGeom prst="rect">
            <a:avLst/>
          </a:prstGeom>
          <a:noFill/>
        </p:spPr>
        <p:txBody>
          <a:bodyPr wrap="square" rtlCol="0">
            <a:spAutoFit/>
          </a:bodyPr>
          <a:lstStyle/>
          <a:p>
            <a:r>
              <a:rPr lang="en-US" sz="1600" dirty="0">
                <a:latin typeface="Bahnschrift Light" panose="020B0502040204020203" pitchFamily="34" charset="0"/>
              </a:rPr>
              <a:t>There is a moderate positive correlation (0.437) between Yield (crop output) and Production (total output), suggesting that as crop yield increases, total production tends to increase as well.</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6" name="Google Shape;1366;p46"/>
          <p:cNvSpPr txBox="1"/>
          <p:nvPr/>
        </p:nvSpPr>
        <p:spPr>
          <a:xfrm>
            <a:off x="4572000" y="1940239"/>
            <a:ext cx="3773882" cy="21571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effectLst/>
                <a:latin typeface="Bahnschrift Light" panose="020B0502040204020203" pitchFamily="34" charset="0"/>
              </a:rPr>
              <a:t>This indicates that the southern region plays a role, in the countries productivity. Because, Kerala and Tamil Nadu have a presence in Indians production sector making a contribution to the overall output.</a:t>
            </a:r>
            <a:endParaRPr lang="en-US" sz="1800" dirty="0">
              <a:solidFill>
                <a:schemeClr val="dk1"/>
              </a:solidFill>
              <a:latin typeface="Bahnschrift Light" panose="020B0502040204020203" pitchFamily="34" charset="0"/>
              <a:ea typeface="Cabin"/>
              <a:cs typeface="Cabin"/>
              <a:sym typeface="Cabin"/>
            </a:endParaRPr>
          </a:p>
        </p:txBody>
      </p:sp>
      <p:graphicFrame>
        <p:nvGraphicFramePr>
          <p:cNvPr id="1371" name="Google Shape;1371;p46"/>
          <p:cNvGraphicFramePr/>
          <p:nvPr>
            <p:extLst>
              <p:ext uri="{D42A27DB-BD31-4B8C-83A1-F6EECF244321}">
                <p14:modId xmlns:p14="http://schemas.microsoft.com/office/powerpoint/2010/main" val="2727829757"/>
              </p:ext>
            </p:extLst>
          </p:nvPr>
        </p:nvGraphicFramePr>
        <p:xfrm>
          <a:off x="719963" y="1314010"/>
          <a:ext cx="3566850" cy="3289350"/>
        </p:xfrm>
        <a:graphic>
          <a:graphicData uri="http://schemas.openxmlformats.org/drawingml/2006/table">
            <a:tbl>
              <a:tblPr>
                <a:noFill/>
                <a:tableStyleId>{D48AD6B0-5720-44DD-8310-BD7D355F8505}</a:tableStyleId>
              </a:tblPr>
              <a:tblGrid>
                <a:gridCol w="1179500">
                  <a:extLst>
                    <a:ext uri="{9D8B030D-6E8A-4147-A177-3AD203B41FA5}">
                      <a16:colId xmlns:a16="http://schemas.microsoft.com/office/drawing/2014/main" val="20000"/>
                    </a:ext>
                  </a:extLst>
                </a:gridCol>
                <a:gridCol w="2387350">
                  <a:extLst>
                    <a:ext uri="{9D8B030D-6E8A-4147-A177-3AD203B41FA5}">
                      <a16:colId xmlns:a16="http://schemas.microsoft.com/office/drawing/2014/main" val="20001"/>
                    </a:ext>
                  </a:extLst>
                </a:gridCol>
              </a:tblGrid>
              <a:tr h="726225">
                <a:tc>
                  <a:txBody>
                    <a:bodyPr/>
                    <a:lstStyle/>
                    <a:p>
                      <a:pPr marL="0" lvl="0" indent="0" algn="ctr" rtl="0">
                        <a:spcBef>
                          <a:spcPts val="0"/>
                        </a:spcBef>
                        <a:spcAft>
                          <a:spcPts val="0"/>
                        </a:spcAft>
                        <a:buNone/>
                      </a:pPr>
                      <a:r>
                        <a:rPr lang="en" sz="1800" b="1" dirty="0">
                          <a:solidFill>
                            <a:schemeClr val="dk1"/>
                          </a:solidFill>
                          <a:latin typeface="DM Serif Display"/>
                          <a:ea typeface="DM Serif Display"/>
                          <a:cs typeface="DM Serif Display"/>
                          <a:sym typeface="DM Serif Display"/>
                        </a:rPr>
                        <a:t>Crop</a:t>
                      </a:r>
                      <a:endParaRPr sz="1800"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b="1" dirty="0">
                          <a:solidFill>
                            <a:schemeClr val="dk1"/>
                          </a:solidFill>
                          <a:latin typeface="DM Serif Display"/>
                          <a:ea typeface="DM Serif Display"/>
                          <a:cs typeface="DM Serif Display"/>
                          <a:sym typeface="DM Serif Display"/>
                        </a:rPr>
                        <a:t>Production(billion)</a:t>
                      </a:r>
                      <a:endParaRPr sz="1800"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12625">
                <a:tc>
                  <a:txBody>
                    <a:bodyPr/>
                    <a:lstStyle/>
                    <a:p>
                      <a:pPr marL="0" lvl="0" indent="0" algn="l" rtl="0">
                        <a:spcBef>
                          <a:spcPts val="0"/>
                        </a:spcBef>
                        <a:spcAft>
                          <a:spcPts val="0"/>
                        </a:spcAft>
                        <a:buNone/>
                      </a:pPr>
                      <a:r>
                        <a:rPr lang="en" b="1" dirty="0">
                          <a:solidFill>
                            <a:schemeClr val="dk1"/>
                          </a:solidFill>
                          <a:latin typeface="DM Serif Display"/>
                          <a:ea typeface="DM Serif Display"/>
                          <a:cs typeface="DM Serif Display"/>
                          <a:sym typeface="DM Serif Display"/>
                        </a:rPr>
                        <a:t>Coconut</a:t>
                      </a:r>
                      <a:endParaRPr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31B</a:t>
                      </a:r>
                      <a:endParaRPr dirty="0">
                        <a:solidFill>
                          <a:schemeClr val="dk1"/>
                        </a:solidFill>
                        <a:latin typeface="Cabin"/>
                        <a:ea typeface="Cabin"/>
                        <a:cs typeface="Cabin"/>
                        <a:sym typeface="Cabin"/>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12625">
                <a:tc>
                  <a:txBody>
                    <a:bodyPr/>
                    <a:lstStyle/>
                    <a:p>
                      <a:pPr marL="0" lvl="0" indent="0" algn="l" rtl="0">
                        <a:spcBef>
                          <a:spcPts val="0"/>
                        </a:spcBef>
                        <a:spcAft>
                          <a:spcPts val="0"/>
                        </a:spcAft>
                        <a:buNone/>
                      </a:pPr>
                      <a:r>
                        <a:rPr lang="en" b="1" dirty="0">
                          <a:solidFill>
                            <a:schemeClr val="dk1"/>
                          </a:solidFill>
                          <a:latin typeface="DM Serif Display"/>
                          <a:ea typeface="DM Serif Display"/>
                          <a:cs typeface="DM Serif Display"/>
                          <a:sym typeface="DM Serif Display"/>
                        </a:rPr>
                        <a:t>Sugarcane</a:t>
                      </a:r>
                      <a:endParaRPr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7B</a:t>
                      </a:r>
                      <a:endParaRPr dirty="0">
                        <a:solidFill>
                          <a:schemeClr val="dk1"/>
                        </a:solidFill>
                        <a:latin typeface="Cabin"/>
                        <a:ea typeface="Cabin"/>
                        <a:cs typeface="Cabin"/>
                        <a:sym typeface="Cabin"/>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12625">
                <a:tc>
                  <a:txBody>
                    <a:bodyPr/>
                    <a:lstStyle/>
                    <a:p>
                      <a:pPr marL="0" lvl="0" indent="0" algn="l" rtl="0">
                        <a:spcBef>
                          <a:spcPts val="0"/>
                        </a:spcBef>
                        <a:spcAft>
                          <a:spcPts val="0"/>
                        </a:spcAft>
                        <a:buNone/>
                      </a:pPr>
                      <a:r>
                        <a:rPr lang="en" b="1" dirty="0">
                          <a:solidFill>
                            <a:schemeClr val="dk1"/>
                          </a:solidFill>
                          <a:latin typeface="DM Serif Display"/>
                          <a:ea typeface="DM Serif Display"/>
                          <a:cs typeface="DM Serif Display"/>
                          <a:sym typeface="DM Serif Display"/>
                        </a:rPr>
                        <a:t>Rice</a:t>
                      </a:r>
                      <a:endParaRPr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2B</a:t>
                      </a:r>
                      <a:endParaRPr dirty="0">
                        <a:solidFill>
                          <a:schemeClr val="dk1"/>
                        </a:solidFill>
                        <a:latin typeface="Cabin"/>
                        <a:ea typeface="Cabin"/>
                        <a:cs typeface="Cabin"/>
                        <a:sym typeface="Cabin"/>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512625">
                <a:tc>
                  <a:txBody>
                    <a:bodyPr/>
                    <a:lstStyle/>
                    <a:p>
                      <a:pPr marL="0" lvl="0" indent="0" algn="l" rtl="0">
                        <a:spcBef>
                          <a:spcPts val="0"/>
                        </a:spcBef>
                        <a:spcAft>
                          <a:spcPts val="0"/>
                        </a:spcAft>
                        <a:buNone/>
                      </a:pPr>
                      <a:r>
                        <a:rPr lang="en" b="1" dirty="0">
                          <a:solidFill>
                            <a:schemeClr val="dk1"/>
                          </a:solidFill>
                          <a:latin typeface="DM Serif Display"/>
                          <a:ea typeface="DM Serif Display"/>
                          <a:cs typeface="DM Serif Display"/>
                          <a:sym typeface="DM Serif Display"/>
                        </a:rPr>
                        <a:t>Wheat</a:t>
                      </a:r>
                      <a:endParaRPr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dirty="0">
                          <a:solidFill>
                            <a:schemeClr val="dk1"/>
                          </a:solidFill>
                          <a:latin typeface="Cabin"/>
                          <a:ea typeface="Cabin"/>
                          <a:cs typeface="Cabin"/>
                          <a:sym typeface="Cabin"/>
                        </a:rPr>
                        <a:t>2B</a:t>
                      </a:r>
                      <a:endParaRPr dirty="0">
                        <a:solidFill>
                          <a:schemeClr val="dk1"/>
                        </a:solidFill>
                        <a:latin typeface="Cabin"/>
                        <a:ea typeface="Cabin"/>
                        <a:cs typeface="Cabin"/>
                        <a:sym typeface="Cabin"/>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512625">
                <a:tc>
                  <a:txBody>
                    <a:bodyPr/>
                    <a:lstStyle/>
                    <a:p>
                      <a:pPr marL="0" lvl="0" indent="0" algn="l" rtl="0">
                        <a:spcBef>
                          <a:spcPts val="0"/>
                        </a:spcBef>
                        <a:spcAft>
                          <a:spcPts val="0"/>
                        </a:spcAft>
                        <a:buNone/>
                      </a:pPr>
                      <a:r>
                        <a:rPr lang="en" b="1" dirty="0">
                          <a:solidFill>
                            <a:schemeClr val="dk1"/>
                          </a:solidFill>
                          <a:latin typeface="DM Serif Display"/>
                          <a:ea typeface="DM Serif Display"/>
                          <a:cs typeface="DM Serif Display"/>
                          <a:sym typeface="DM Serif Display"/>
                        </a:rPr>
                        <a:t>Potato</a:t>
                      </a:r>
                      <a:endParaRPr b="1" dirty="0">
                        <a:solidFill>
                          <a:schemeClr val="dk1"/>
                        </a:solidFill>
                        <a:latin typeface="DM Serif Display"/>
                        <a:ea typeface="DM Serif Display"/>
                        <a:cs typeface="DM Serif Display"/>
                        <a:sym typeface="DM Serif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IN" dirty="0">
                          <a:solidFill>
                            <a:schemeClr val="dk1"/>
                          </a:solidFill>
                          <a:latin typeface="Cabin"/>
                          <a:ea typeface="Cabin"/>
                          <a:cs typeface="Cabin"/>
                          <a:sym typeface="Cabin"/>
                        </a:rPr>
                        <a:t>63M</a:t>
                      </a:r>
                      <a:endParaRPr dirty="0">
                        <a:solidFill>
                          <a:schemeClr val="dk1"/>
                        </a:solidFill>
                        <a:latin typeface="Cabin"/>
                        <a:ea typeface="Cabin"/>
                        <a:cs typeface="Cabin"/>
                        <a:sym typeface="Cabin"/>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 name="Title 6">
            <a:extLst>
              <a:ext uri="{FF2B5EF4-FFF2-40B4-BE49-F238E27FC236}">
                <a16:creationId xmlns:a16="http://schemas.microsoft.com/office/drawing/2014/main" id="{5336A861-271B-AD9B-206A-0CCBC897A126}"/>
              </a:ext>
            </a:extLst>
          </p:cNvPr>
          <p:cNvSpPr>
            <a:spLocks noGrp="1"/>
          </p:cNvSpPr>
          <p:nvPr>
            <p:ph type="title"/>
          </p:nvPr>
        </p:nvSpPr>
        <p:spPr>
          <a:xfrm>
            <a:off x="720000" y="260794"/>
            <a:ext cx="7704000" cy="477600"/>
          </a:xfrm>
        </p:spPr>
        <p:txBody>
          <a:bodyPr/>
          <a:lstStyle/>
          <a:p>
            <a:r>
              <a:rPr lang="en-IN" dirty="0"/>
              <a:t>Total production by Crop</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44"/>
          <p:cNvGrpSpPr/>
          <p:nvPr/>
        </p:nvGrpSpPr>
        <p:grpSpPr>
          <a:xfrm>
            <a:off x="4571997" y="829625"/>
            <a:ext cx="4228945" cy="4154974"/>
            <a:chOff x="4571997" y="829625"/>
            <a:chExt cx="4228945" cy="4154974"/>
          </a:xfrm>
        </p:grpSpPr>
        <p:sp>
          <p:nvSpPr>
            <p:cNvPr id="1304" name="Google Shape;1304;p44"/>
            <p:cNvSpPr/>
            <p:nvPr/>
          </p:nvSpPr>
          <p:spPr>
            <a:xfrm rot="7721496" flipH="1">
              <a:off x="5392909" y="1233830"/>
              <a:ext cx="2587121" cy="3346172"/>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rot="-1614636" flipH="1">
              <a:off x="5471861" y="1233957"/>
              <a:ext cx="2587326" cy="3346310"/>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44"/>
          <p:cNvSpPr txBox="1">
            <a:spLocks noGrp="1"/>
          </p:cNvSpPr>
          <p:nvPr>
            <p:ph type="title"/>
          </p:nvPr>
        </p:nvSpPr>
        <p:spPr>
          <a:xfrm>
            <a:off x="717495" y="140999"/>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04 Simple Linear Regression Model</a:t>
            </a:r>
            <a:endParaRPr dirty="0">
              <a:solidFill>
                <a:schemeClr val="dk1"/>
              </a:solidFill>
            </a:endParaRPr>
          </a:p>
        </p:txBody>
      </p:sp>
      <p:sp>
        <p:nvSpPr>
          <p:cNvPr id="1307" name="Google Shape;1307;p44"/>
          <p:cNvSpPr txBox="1">
            <a:spLocks noGrp="1"/>
          </p:cNvSpPr>
          <p:nvPr>
            <p:ph type="subTitle" idx="1"/>
          </p:nvPr>
        </p:nvSpPr>
        <p:spPr>
          <a:xfrm>
            <a:off x="267200" y="1163668"/>
            <a:ext cx="5309942" cy="3401349"/>
          </a:xfrm>
          <a:prstGeom prst="rect">
            <a:avLst/>
          </a:prstGeom>
        </p:spPr>
        <p:txBody>
          <a:bodyPr spcFirstLastPara="1" wrap="square" lIns="91425" tIns="91425" rIns="91425" bIns="91425" anchor="t" anchorCtr="0">
            <a:noAutofit/>
          </a:bodyPr>
          <a:lstStyle/>
          <a:p>
            <a:pPr marL="0" indent="0" rtl="0"/>
            <a:r>
              <a:rPr lang="en-US" sz="1600" b="1" dirty="0">
                <a:effectLst/>
                <a:latin typeface="Bahnschrift Light" panose="020B0502040204020203" pitchFamily="34" charset="0"/>
              </a:rPr>
              <a:t>Model 1: Production vs Yield (R2: 94%)</a:t>
            </a:r>
          </a:p>
          <a:p>
            <a:pPr marL="0" indent="0" rtl="0"/>
            <a:endParaRPr lang="en-US" sz="1600" b="1" dirty="0">
              <a:effectLst/>
              <a:latin typeface="Bahnschrift Light" panose="020B0502040204020203" pitchFamily="34" charset="0"/>
            </a:endParaRPr>
          </a:p>
          <a:p>
            <a:pPr marL="0" indent="0" rtl="0"/>
            <a:r>
              <a:rPr lang="en-US" sz="1600" b="1" dirty="0">
                <a:effectLst/>
                <a:latin typeface="Bahnschrift Light" panose="020B0502040204020203" pitchFamily="34" charset="0"/>
              </a:rPr>
              <a:t>Model 2: </a:t>
            </a:r>
            <a:r>
              <a:rPr lang="en-US" sz="1600" b="1" dirty="0">
                <a:latin typeface="Bahnschrift Light" panose="020B0502040204020203" pitchFamily="34" charset="0"/>
              </a:rPr>
              <a:t>Total Area Hectares vs Avg Yield per Hectare </a:t>
            </a:r>
          </a:p>
          <a:p>
            <a:pPr marL="0" indent="0" rtl="0"/>
            <a:r>
              <a:rPr lang="en-US" sz="1600" b="1" dirty="0">
                <a:latin typeface="Bahnschrift Light" panose="020B0502040204020203" pitchFamily="34" charset="0"/>
              </a:rPr>
              <a:t>(R2:45%)</a:t>
            </a:r>
          </a:p>
          <a:p>
            <a:pPr marL="0" indent="0" rtl="0"/>
            <a:endParaRPr lang="en-US" sz="1600" b="1" dirty="0">
              <a:latin typeface="Bahnschrift Light" panose="020B0502040204020203" pitchFamily="34" charset="0"/>
            </a:endParaRPr>
          </a:p>
          <a:p>
            <a:pPr marL="0" indent="0" rtl="0"/>
            <a:r>
              <a:rPr lang="en-US" sz="1600" b="1" dirty="0">
                <a:effectLst/>
                <a:latin typeface="Bahnschrift Light" panose="020B0502040204020203" pitchFamily="34" charset="0"/>
              </a:rPr>
              <a:t>Model 3: </a:t>
            </a:r>
            <a:r>
              <a:rPr lang="en-US" sz="1600" b="1" dirty="0">
                <a:latin typeface="Bahnschrift Light" panose="020B0502040204020203" pitchFamily="34" charset="0"/>
              </a:rPr>
              <a:t>Yield vs Area (R2: 36%)</a:t>
            </a:r>
          </a:p>
          <a:p>
            <a:pPr marL="0" indent="0" rtl="0"/>
            <a:endParaRPr lang="en-US" sz="1600" b="1" dirty="0">
              <a:latin typeface="Bahnschrift Light" panose="020B0502040204020203" pitchFamily="34" charset="0"/>
            </a:endParaRPr>
          </a:p>
          <a:p>
            <a:pPr marL="0" indent="0" rtl="0"/>
            <a:r>
              <a:rPr lang="en-US" sz="1600" b="1" dirty="0">
                <a:effectLst/>
                <a:latin typeface="Bahnschrift Light" panose="020B0502040204020203" pitchFamily="34" charset="0"/>
              </a:rPr>
              <a:t>Model 4: Yield vs Avg Yield</a:t>
            </a:r>
            <a:r>
              <a:rPr lang="en-US" sz="1600" b="1" dirty="0">
                <a:latin typeface="Bahnschrift Light" panose="020B0502040204020203" pitchFamily="34" charset="0"/>
              </a:rPr>
              <a:t> </a:t>
            </a:r>
            <a:r>
              <a:rPr lang="en-US" sz="1600" b="1" dirty="0">
                <a:effectLst/>
                <a:latin typeface="Bahnschrift Light" panose="020B0502040204020203" pitchFamily="34" charset="0"/>
              </a:rPr>
              <a:t>per</a:t>
            </a:r>
            <a:r>
              <a:rPr lang="en-US" sz="1600" b="1" dirty="0">
                <a:latin typeface="Bahnschrift Light" panose="020B0502040204020203" pitchFamily="34" charset="0"/>
              </a:rPr>
              <a:t> </a:t>
            </a:r>
            <a:r>
              <a:rPr lang="en-US" sz="1600" b="1" dirty="0">
                <a:effectLst/>
                <a:latin typeface="Bahnschrift Light" panose="020B0502040204020203" pitchFamily="34" charset="0"/>
              </a:rPr>
              <a:t>Hectare (R2: 27%)</a:t>
            </a:r>
          </a:p>
          <a:p>
            <a:pPr marL="0" indent="0" rtl="0"/>
            <a:endParaRPr lang="en-US" sz="1600" b="1" dirty="0">
              <a:effectLst/>
              <a:latin typeface="Bahnschrift Light" panose="020B0502040204020203" pitchFamily="34" charset="0"/>
            </a:endParaRPr>
          </a:p>
          <a:p>
            <a:pPr marL="0" indent="0" rtl="0"/>
            <a:r>
              <a:rPr lang="en-US" sz="1600" b="1" dirty="0">
                <a:effectLst/>
                <a:latin typeface="Bahnschrift Light" panose="020B0502040204020203" pitchFamily="34" charset="0"/>
              </a:rPr>
              <a:t>Model 5: </a:t>
            </a:r>
            <a:r>
              <a:rPr lang="en-US" sz="1600" b="1" dirty="0">
                <a:latin typeface="Bahnschrift Light" panose="020B0502040204020203" pitchFamily="34" charset="0"/>
              </a:rPr>
              <a:t>Total Production Tones vs Yield (R2: 24%)</a:t>
            </a:r>
            <a:endParaRPr lang="en-US" sz="1600" b="1" dirty="0">
              <a:effectLst/>
              <a:latin typeface="Bahnschrift Light" panose="020B0502040204020203" pitchFamily="34" charset="0"/>
            </a:endParaRPr>
          </a:p>
        </p:txBody>
      </p:sp>
      <p:grpSp>
        <p:nvGrpSpPr>
          <p:cNvPr id="1312" name="Google Shape;1312;p44"/>
          <p:cNvGrpSpPr/>
          <p:nvPr/>
        </p:nvGrpSpPr>
        <p:grpSpPr>
          <a:xfrm rot="12950101" flipH="1">
            <a:off x="8123896" y="3031258"/>
            <a:ext cx="939290" cy="1591316"/>
            <a:chOff x="4866875" y="3024800"/>
            <a:chExt cx="939325" cy="1591375"/>
          </a:xfrm>
        </p:grpSpPr>
        <p:sp>
          <p:nvSpPr>
            <p:cNvPr id="1313" name="Google Shape;1313;p44"/>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1219;p40">
            <a:extLst>
              <a:ext uri="{FF2B5EF4-FFF2-40B4-BE49-F238E27FC236}">
                <a16:creationId xmlns:a16="http://schemas.microsoft.com/office/drawing/2014/main" id="{2B3A0A91-B37B-96C9-AFB3-98D05BA7C5EA}"/>
              </a:ext>
            </a:extLst>
          </p:cNvPr>
          <p:cNvCxnSpPr>
            <a:cxnSpLocks/>
          </p:cNvCxnSpPr>
          <p:nvPr/>
        </p:nvCxnSpPr>
        <p:spPr>
          <a:xfrm>
            <a:off x="1584495" y="796205"/>
            <a:ext cx="6065752" cy="0"/>
          </a:xfrm>
          <a:prstGeom prst="straightConnector1">
            <a:avLst/>
          </a:prstGeom>
          <a:noFill/>
          <a:ln w="38100" cap="flat" cmpd="sng">
            <a:solidFill>
              <a:schemeClr val="dk2"/>
            </a:solidFill>
            <a:prstDash val="solid"/>
            <a:round/>
            <a:headEnd type="none" w="med" len="med"/>
            <a:tailEnd type="none" w="med" len="med"/>
          </a:ln>
        </p:spPr>
      </p:cxnSp>
      <p:pic>
        <p:nvPicPr>
          <p:cNvPr id="9" name="Picture Placeholder 8">
            <a:extLst>
              <a:ext uri="{FF2B5EF4-FFF2-40B4-BE49-F238E27FC236}">
                <a16:creationId xmlns:a16="http://schemas.microsoft.com/office/drawing/2014/main" id="{C182E3D9-4816-36B0-BAC5-FD6BC2DB678F}"/>
              </a:ext>
            </a:extLst>
          </p:cNvPr>
          <p:cNvPicPr>
            <a:picLocks noGrp="1" noChangeAspect="1"/>
          </p:cNvPicPr>
          <p:nvPr>
            <p:ph type="pic" idx="5"/>
          </p:nvPr>
        </p:nvPicPr>
        <p:blipFill>
          <a:blip r:embed="rId3">
            <a:extLst>
              <a:ext uri="{837473B0-CC2E-450A-ABE3-18F120FF3D39}">
                <a1611:picAttrSrcUrl xmlns:a1611="http://schemas.microsoft.com/office/drawing/2016/11/main" r:id="rId4"/>
              </a:ext>
            </a:extLst>
          </a:blip>
          <a:srcRect l="16622" r="16622"/>
          <a:stretch>
            <a:fillRect/>
          </a:stretch>
        </p:blipFill>
        <p:spPr>
          <a:xfrm>
            <a:off x="5326330" y="1472675"/>
            <a:ext cx="2684400" cy="2684400"/>
          </a:xfr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08C5-252D-C62E-7CE0-7ED1D8B94377}"/>
              </a:ext>
            </a:extLst>
          </p:cNvPr>
          <p:cNvSpPr>
            <a:spLocks noGrp="1"/>
          </p:cNvSpPr>
          <p:nvPr>
            <p:ph type="title"/>
          </p:nvPr>
        </p:nvSpPr>
        <p:spPr>
          <a:xfrm>
            <a:off x="741494" y="233305"/>
            <a:ext cx="7704000" cy="477600"/>
          </a:xfrm>
        </p:spPr>
        <p:txBody>
          <a:bodyPr/>
          <a:lstStyle/>
          <a:p>
            <a:r>
              <a:rPr lang="en-US" dirty="0"/>
              <a:t>05 Multiple Linear Regression Model</a:t>
            </a:r>
            <a:endParaRPr lang="en-IN" dirty="0"/>
          </a:p>
        </p:txBody>
      </p:sp>
      <p:pic>
        <p:nvPicPr>
          <p:cNvPr id="10" name="Picture Placeholder 9">
            <a:extLst>
              <a:ext uri="{FF2B5EF4-FFF2-40B4-BE49-F238E27FC236}">
                <a16:creationId xmlns:a16="http://schemas.microsoft.com/office/drawing/2014/main" id="{888532B8-88AF-2428-0CFB-2A61714DE591}"/>
              </a:ext>
            </a:extLst>
          </p:cNvPr>
          <p:cNvPicPr>
            <a:picLocks noGrp="1" noChangeAspect="1"/>
          </p:cNvPicPr>
          <p:nvPr>
            <p:ph type="pic" idx="5"/>
          </p:nvPr>
        </p:nvPicPr>
        <p:blipFill>
          <a:blip r:embed="rId2">
            <a:extLst>
              <a:ext uri="{837473B0-CC2E-450A-ABE3-18F120FF3D39}">
                <a1611:picAttrSrcUrl xmlns:a1611="http://schemas.microsoft.com/office/drawing/2016/11/main" r:id="rId3"/>
              </a:ext>
            </a:extLst>
          </a:blip>
          <a:srcRect l="16660" r="16660"/>
          <a:stretch>
            <a:fillRect/>
          </a:stretch>
        </p:blipFill>
        <p:spPr>
          <a:xfrm>
            <a:off x="293688" y="1535113"/>
            <a:ext cx="2684462" cy="2684462"/>
          </a:xfrm>
        </p:spPr>
      </p:pic>
      <p:cxnSp>
        <p:nvCxnSpPr>
          <p:cNvPr id="8" name="Google Shape;1219;p40">
            <a:extLst>
              <a:ext uri="{FF2B5EF4-FFF2-40B4-BE49-F238E27FC236}">
                <a16:creationId xmlns:a16="http://schemas.microsoft.com/office/drawing/2014/main" id="{6BC03E16-FA65-04E4-C6AF-FDAF58858F6F}"/>
              </a:ext>
            </a:extLst>
          </p:cNvPr>
          <p:cNvCxnSpPr>
            <a:cxnSpLocks/>
          </p:cNvCxnSpPr>
          <p:nvPr/>
        </p:nvCxnSpPr>
        <p:spPr>
          <a:xfrm>
            <a:off x="1584495" y="859025"/>
            <a:ext cx="6065752" cy="0"/>
          </a:xfrm>
          <a:prstGeom prst="straightConnector1">
            <a:avLst/>
          </a:prstGeom>
          <a:noFill/>
          <a:ln w="38100" cap="flat" cmpd="sng">
            <a:solidFill>
              <a:schemeClr val="dk2"/>
            </a:solidFill>
            <a:prstDash val="solid"/>
            <a:round/>
            <a:headEnd type="none" w="med" len="med"/>
            <a:tailEnd type="none" w="med" len="med"/>
          </a:ln>
        </p:spPr>
      </p:cxnSp>
      <p:sp>
        <p:nvSpPr>
          <p:cNvPr id="12" name="Google Shape;1307;p44">
            <a:extLst>
              <a:ext uri="{FF2B5EF4-FFF2-40B4-BE49-F238E27FC236}">
                <a16:creationId xmlns:a16="http://schemas.microsoft.com/office/drawing/2014/main" id="{9912E770-9B07-AF5D-9070-26AB1636E75D}"/>
              </a:ext>
            </a:extLst>
          </p:cNvPr>
          <p:cNvSpPr txBox="1">
            <a:spLocks noGrp="1"/>
          </p:cNvSpPr>
          <p:nvPr>
            <p:ph type="subTitle" idx="1"/>
          </p:nvPr>
        </p:nvSpPr>
        <p:spPr>
          <a:xfrm>
            <a:off x="2589637" y="1176669"/>
            <a:ext cx="6554363" cy="3401349"/>
          </a:xfrm>
          <a:prstGeom prst="rect">
            <a:avLst/>
          </a:prstGeom>
        </p:spPr>
        <p:txBody>
          <a:bodyPr spcFirstLastPara="1" wrap="square" lIns="91425" tIns="91425" rIns="91425" bIns="91425" anchor="t" anchorCtr="0">
            <a:noAutofit/>
          </a:bodyPr>
          <a:lstStyle/>
          <a:p>
            <a:pPr rtl="0"/>
            <a:r>
              <a:rPr lang="en-US" sz="1600" b="1" dirty="0">
                <a:effectLst/>
                <a:latin typeface="Abadi" panose="020B0604020104020204" pitchFamily="34" charset="0"/>
              </a:rPr>
              <a:t>Model 1 : Yield vs Production Area (R2: </a:t>
            </a:r>
            <a:r>
              <a:rPr lang="en-US" sz="1600" b="1" dirty="0">
                <a:latin typeface="Abadi" panose="020B0604020104020204" pitchFamily="34" charset="0"/>
              </a:rPr>
              <a:t>19</a:t>
            </a:r>
            <a:r>
              <a:rPr lang="en-US" sz="1600" b="1" dirty="0">
                <a:effectLst/>
                <a:latin typeface="Abadi" panose="020B0604020104020204" pitchFamily="34" charset="0"/>
              </a:rPr>
              <a:t>.55%)</a:t>
            </a:r>
          </a:p>
          <a:p>
            <a:pPr rtl="0"/>
            <a:endParaRPr lang="en-US" sz="1600" b="1" dirty="0">
              <a:effectLst/>
              <a:latin typeface="Abadi" panose="020B0604020104020204" pitchFamily="34" charset="0"/>
            </a:endParaRPr>
          </a:p>
          <a:p>
            <a:pPr rtl="0"/>
            <a:r>
              <a:rPr lang="en-US" sz="1600" b="1" dirty="0">
                <a:effectLst/>
                <a:latin typeface="Abadi" panose="020B0604020104020204" pitchFamily="34" charset="0"/>
              </a:rPr>
              <a:t>Model 2 : Yield ~ Production + Area + Yield per</a:t>
            </a:r>
            <a:r>
              <a:rPr lang="en-US" sz="1600" b="1" dirty="0">
                <a:latin typeface="Abadi" panose="020B0604020104020204" pitchFamily="34" charset="0"/>
              </a:rPr>
              <a:t> </a:t>
            </a:r>
            <a:r>
              <a:rPr lang="en-US" sz="1600" b="1" dirty="0">
                <a:effectLst/>
                <a:latin typeface="Abadi" panose="020B0604020104020204" pitchFamily="34" charset="0"/>
              </a:rPr>
              <a:t>Hectare (R2: </a:t>
            </a:r>
            <a:r>
              <a:rPr lang="en-US" sz="1600" b="1" dirty="0">
                <a:latin typeface="Abadi" panose="020B0604020104020204" pitchFamily="34" charset="0"/>
              </a:rPr>
              <a:t>25</a:t>
            </a:r>
            <a:r>
              <a:rPr lang="en-US" sz="1600" b="1" dirty="0">
                <a:effectLst/>
                <a:latin typeface="Abadi" panose="020B0604020104020204" pitchFamily="34" charset="0"/>
              </a:rPr>
              <a:t>.13%)</a:t>
            </a:r>
          </a:p>
          <a:p>
            <a:pPr marL="0" indent="0" rtl="0"/>
            <a:endParaRPr lang="en-US" sz="1600" b="1" dirty="0">
              <a:latin typeface="Abadi" panose="020F0502020204030204" pitchFamily="34" charset="0"/>
            </a:endParaRPr>
          </a:p>
          <a:p>
            <a:pPr rtl="0"/>
            <a:r>
              <a:rPr lang="en-US" sz="1600" dirty="0">
                <a:latin typeface="Abadi" panose="020B0604020104020204" pitchFamily="34" charset="0"/>
              </a:rPr>
              <a:t>     </a:t>
            </a:r>
            <a:r>
              <a:rPr lang="en-US" sz="1600" dirty="0">
                <a:latin typeface="Bahnschrift Light" panose="020B0502040204020203" pitchFamily="34" charset="0"/>
              </a:rPr>
              <a:t>Considering these factors, Model 2 appears to be slightly better than Model 1 based on the higher R-squared and adjusted R-squared values, indicating that it explains a bit more of the variability in the data. However, it's important to keep in mind that the choice between these two models may also depend on the specific context and goals of your analysis, as well as domain knowledge.</a:t>
            </a:r>
            <a:endParaRPr lang="en-US" sz="1600" dirty="0">
              <a:effectLst/>
              <a:latin typeface="Bahnschrift Light" panose="020B0502040204020203" pitchFamily="34" charset="0"/>
            </a:endParaRPr>
          </a:p>
        </p:txBody>
      </p:sp>
    </p:spTree>
    <p:extLst>
      <p:ext uri="{BB962C8B-B14F-4D97-AF65-F5344CB8AC3E}">
        <p14:creationId xmlns:p14="http://schemas.microsoft.com/office/powerpoint/2010/main" val="83045274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60"/>
          <p:cNvSpPr txBox="1">
            <a:spLocks noGrp="1"/>
          </p:cNvSpPr>
          <p:nvPr>
            <p:ph type="title"/>
          </p:nvPr>
        </p:nvSpPr>
        <p:spPr>
          <a:xfrm>
            <a:off x="720000" y="177037"/>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06) Model Comparison</a:t>
            </a:r>
            <a:endParaRPr dirty="0"/>
          </a:p>
        </p:txBody>
      </p:sp>
      <p:sp>
        <p:nvSpPr>
          <p:cNvPr id="1714" name="Google Shape;1714;p60"/>
          <p:cNvSpPr txBox="1">
            <a:spLocks noGrp="1"/>
          </p:cNvSpPr>
          <p:nvPr>
            <p:ph type="subTitle" idx="1"/>
          </p:nvPr>
        </p:nvSpPr>
        <p:spPr>
          <a:xfrm>
            <a:off x="987601" y="2723352"/>
            <a:ext cx="19221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chemeClr val="tx1"/>
                </a:solidFill>
                <a:effectLst/>
                <a:latin typeface="Google Sans"/>
              </a:rPr>
              <a:t>R²: 0.4</a:t>
            </a:r>
            <a:r>
              <a:rPr lang="en-IN" dirty="0">
                <a:solidFill>
                  <a:schemeClr val="tx1"/>
                </a:solidFill>
                <a:latin typeface="Google Sans"/>
              </a:rPr>
              <a:t>5</a:t>
            </a:r>
            <a:r>
              <a:rPr lang="en-IN" b="0" i="0" dirty="0">
                <a:solidFill>
                  <a:schemeClr val="tx1"/>
                </a:solidFill>
                <a:effectLst/>
                <a:latin typeface="Google Sans"/>
              </a:rPr>
              <a:t>4662</a:t>
            </a:r>
          </a:p>
          <a:p>
            <a:pPr marL="0" lvl="0" indent="0" algn="ctr" rtl="0">
              <a:spcBef>
                <a:spcPts val="0"/>
              </a:spcBef>
              <a:spcAft>
                <a:spcPts val="0"/>
              </a:spcAft>
              <a:buNone/>
            </a:pPr>
            <a:r>
              <a:rPr lang="en-IN" dirty="0">
                <a:solidFill>
                  <a:schemeClr val="tx1"/>
                </a:solidFill>
                <a:latin typeface="Google Sans"/>
              </a:rPr>
              <a:t>F-statistic: 1117</a:t>
            </a:r>
            <a:endParaRPr dirty="0">
              <a:solidFill>
                <a:schemeClr val="tx1"/>
              </a:solidFill>
            </a:endParaRPr>
          </a:p>
        </p:txBody>
      </p:sp>
      <p:sp>
        <p:nvSpPr>
          <p:cNvPr id="1717" name="Google Shape;1717;p60"/>
          <p:cNvSpPr/>
          <p:nvPr/>
        </p:nvSpPr>
        <p:spPr>
          <a:xfrm>
            <a:off x="1368839" y="1125740"/>
            <a:ext cx="1013100" cy="1013100"/>
          </a:xfrm>
          <a:prstGeom prst="donut">
            <a:avLst>
              <a:gd name="adj" fmla="val 76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Lora"/>
              <a:ea typeface="Lora"/>
              <a:cs typeface="Lora"/>
              <a:sym typeface="Lora"/>
            </a:endParaRPr>
          </a:p>
        </p:txBody>
      </p:sp>
      <p:sp>
        <p:nvSpPr>
          <p:cNvPr id="1718" name="Google Shape;1718;p60"/>
          <p:cNvSpPr/>
          <p:nvPr/>
        </p:nvSpPr>
        <p:spPr>
          <a:xfrm rot="5400000">
            <a:off x="1318139" y="1075040"/>
            <a:ext cx="1114500" cy="1114500"/>
          </a:xfrm>
          <a:prstGeom prst="blockArc">
            <a:avLst>
              <a:gd name="adj1" fmla="val 10800000"/>
              <a:gd name="adj2" fmla="val 20207109"/>
              <a:gd name="adj3" fmla="val 2225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Lora"/>
              <a:ea typeface="Lora"/>
              <a:cs typeface="Lora"/>
              <a:sym typeface="Lora"/>
            </a:endParaRPr>
          </a:p>
        </p:txBody>
      </p:sp>
      <p:sp>
        <p:nvSpPr>
          <p:cNvPr id="1723" name="Google Shape;1723;p60"/>
          <p:cNvSpPr txBox="1">
            <a:spLocks noGrp="1"/>
          </p:cNvSpPr>
          <p:nvPr>
            <p:ph type="subTitle" idx="4"/>
          </p:nvPr>
        </p:nvSpPr>
        <p:spPr>
          <a:xfrm>
            <a:off x="468784" y="2131281"/>
            <a:ext cx="3024864"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Simple Linear Regression</a:t>
            </a:r>
            <a:endParaRPr sz="2000" dirty="0"/>
          </a:p>
        </p:txBody>
      </p:sp>
      <p:sp>
        <p:nvSpPr>
          <p:cNvPr id="1726" name="Google Shape;1726;p60"/>
          <p:cNvSpPr txBox="1">
            <a:spLocks noGrp="1"/>
          </p:cNvSpPr>
          <p:nvPr>
            <p:ph type="title" idx="7"/>
          </p:nvPr>
        </p:nvSpPr>
        <p:spPr>
          <a:xfrm>
            <a:off x="1421339" y="1393533"/>
            <a:ext cx="9081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45%</a:t>
            </a:r>
            <a:endParaRPr dirty="0"/>
          </a:p>
        </p:txBody>
      </p:sp>
      <p:grpSp>
        <p:nvGrpSpPr>
          <p:cNvPr id="1729" name="Google Shape;1729;p60"/>
          <p:cNvGrpSpPr/>
          <p:nvPr/>
        </p:nvGrpSpPr>
        <p:grpSpPr>
          <a:xfrm>
            <a:off x="172925" y="3688475"/>
            <a:ext cx="1080350" cy="1323900"/>
            <a:chOff x="6293200" y="1195225"/>
            <a:chExt cx="1080350" cy="1323900"/>
          </a:xfrm>
        </p:grpSpPr>
        <p:sp>
          <p:nvSpPr>
            <p:cNvPr id="1730" name="Google Shape;1730;p60"/>
            <p:cNvSpPr/>
            <p:nvPr/>
          </p:nvSpPr>
          <p:spPr>
            <a:xfrm>
              <a:off x="6293200" y="1195225"/>
              <a:ext cx="1080350" cy="1323900"/>
            </a:xfrm>
            <a:custGeom>
              <a:avLst/>
              <a:gdLst/>
              <a:ahLst/>
              <a:cxnLst/>
              <a:rect l="l" t="t" r="r" b="b"/>
              <a:pathLst>
                <a:path w="43214" h="52956" extrusionOk="0">
                  <a:moveTo>
                    <a:pt x="28844" y="0"/>
                  </a:moveTo>
                  <a:cubicBezTo>
                    <a:pt x="28017" y="0"/>
                    <a:pt x="27176" y="87"/>
                    <a:pt x="26366" y="244"/>
                  </a:cubicBezTo>
                  <a:cubicBezTo>
                    <a:pt x="26143" y="318"/>
                    <a:pt x="25902" y="318"/>
                    <a:pt x="25680" y="392"/>
                  </a:cubicBezTo>
                  <a:cubicBezTo>
                    <a:pt x="21804" y="1542"/>
                    <a:pt x="19949" y="4711"/>
                    <a:pt x="18631" y="8197"/>
                  </a:cubicBezTo>
                  <a:lnTo>
                    <a:pt x="18631" y="8197"/>
                  </a:lnTo>
                  <a:cubicBezTo>
                    <a:pt x="18676" y="8003"/>
                    <a:pt x="16772" y="6643"/>
                    <a:pt x="16625" y="6497"/>
                  </a:cubicBezTo>
                  <a:cubicBezTo>
                    <a:pt x="15772" y="5958"/>
                    <a:pt x="14844" y="5495"/>
                    <a:pt x="13916" y="5105"/>
                  </a:cubicBezTo>
                  <a:cubicBezTo>
                    <a:pt x="12739" y="4731"/>
                    <a:pt x="11535" y="4524"/>
                    <a:pt x="10315" y="4524"/>
                  </a:cubicBezTo>
                  <a:cubicBezTo>
                    <a:pt x="9535" y="4524"/>
                    <a:pt x="8749" y="4609"/>
                    <a:pt x="7960" y="4790"/>
                  </a:cubicBezTo>
                  <a:cubicBezTo>
                    <a:pt x="5177" y="5495"/>
                    <a:pt x="2710" y="7424"/>
                    <a:pt x="1318" y="9892"/>
                  </a:cubicBezTo>
                  <a:cubicBezTo>
                    <a:pt x="3415" y="10597"/>
                    <a:pt x="5419" y="11525"/>
                    <a:pt x="7274" y="12675"/>
                  </a:cubicBezTo>
                  <a:cubicBezTo>
                    <a:pt x="7886" y="13065"/>
                    <a:pt x="8517" y="13528"/>
                    <a:pt x="8888" y="14066"/>
                  </a:cubicBezTo>
                  <a:cubicBezTo>
                    <a:pt x="9352" y="14697"/>
                    <a:pt x="9519" y="15551"/>
                    <a:pt x="9278" y="16163"/>
                  </a:cubicBezTo>
                  <a:cubicBezTo>
                    <a:pt x="9055" y="16775"/>
                    <a:pt x="8424" y="17239"/>
                    <a:pt x="7812" y="17406"/>
                  </a:cubicBezTo>
                  <a:cubicBezTo>
                    <a:pt x="7200" y="17555"/>
                    <a:pt x="6569" y="17555"/>
                    <a:pt x="5882" y="17555"/>
                  </a:cubicBezTo>
                  <a:cubicBezTo>
                    <a:pt x="4027" y="17406"/>
                    <a:pt x="2172" y="16850"/>
                    <a:pt x="242" y="16701"/>
                  </a:cubicBezTo>
                  <a:lnTo>
                    <a:pt x="1" y="16701"/>
                  </a:lnTo>
                  <a:cubicBezTo>
                    <a:pt x="75" y="17777"/>
                    <a:pt x="242" y="18872"/>
                    <a:pt x="390" y="19874"/>
                  </a:cubicBezTo>
                  <a:cubicBezTo>
                    <a:pt x="1244" y="24438"/>
                    <a:pt x="2951" y="28835"/>
                    <a:pt x="5419" y="32787"/>
                  </a:cubicBezTo>
                  <a:cubicBezTo>
                    <a:pt x="6151" y="32667"/>
                    <a:pt x="6884" y="32606"/>
                    <a:pt x="7617" y="32606"/>
                  </a:cubicBezTo>
                  <a:cubicBezTo>
                    <a:pt x="8350" y="32606"/>
                    <a:pt x="9083" y="32667"/>
                    <a:pt x="9816" y="32787"/>
                  </a:cubicBezTo>
                  <a:cubicBezTo>
                    <a:pt x="10280" y="32936"/>
                    <a:pt x="10911" y="33084"/>
                    <a:pt x="11059" y="33641"/>
                  </a:cubicBezTo>
                  <a:cubicBezTo>
                    <a:pt x="11207" y="34012"/>
                    <a:pt x="10985" y="34476"/>
                    <a:pt x="10669" y="34791"/>
                  </a:cubicBezTo>
                  <a:cubicBezTo>
                    <a:pt x="10372" y="35032"/>
                    <a:pt x="9909" y="35181"/>
                    <a:pt x="9519" y="35329"/>
                  </a:cubicBezTo>
                  <a:cubicBezTo>
                    <a:pt x="8888" y="35570"/>
                    <a:pt x="8276" y="35793"/>
                    <a:pt x="7738" y="36109"/>
                  </a:cubicBezTo>
                  <a:cubicBezTo>
                    <a:pt x="8424" y="37036"/>
                    <a:pt x="9204" y="37964"/>
                    <a:pt x="10057" y="38817"/>
                  </a:cubicBezTo>
                  <a:cubicBezTo>
                    <a:pt x="12766" y="36647"/>
                    <a:pt x="16161" y="35181"/>
                    <a:pt x="19649" y="34865"/>
                  </a:cubicBezTo>
                  <a:cubicBezTo>
                    <a:pt x="19865" y="34836"/>
                    <a:pt x="20104" y="34806"/>
                    <a:pt x="20343" y="34806"/>
                  </a:cubicBezTo>
                  <a:cubicBezTo>
                    <a:pt x="20701" y="34806"/>
                    <a:pt x="21060" y="34873"/>
                    <a:pt x="21338" y="35107"/>
                  </a:cubicBezTo>
                  <a:cubicBezTo>
                    <a:pt x="22117" y="35570"/>
                    <a:pt x="22191" y="36795"/>
                    <a:pt x="21728" y="37574"/>
                  </a:cubicBezTo>
                  <a:cubicBezTo>
                    <a:pt x="21338" y="38428"/>
                    <a:pt x="20577" y="38966"/>
                    <a:pt x="19798" y="39578"/>
                  </a:cubicBezTo>
                  <a:cubicBezTo>
                    <a:pt x="18332" y="40821"/>
                    <a:pt x="17015" y="42213"/>
                    <a:pt x="15939" y="43845"/>
                  </a:cubicBezTo>
                  <a:cubicBezTo>
                    <a:pt x="16161" y="43994"/>
                    <a:pt x="16310" y="44142"/>
                    <a:pt x="16551" y="44309"/>
                  </a:cubicBezTo>
                  <a:cubicBezTo>
                    <a:pt x="19946" y="46536"/>
                    <a:pt x="23731" y="48169"/>
                    <a:pt x="27609" y="49486"/>
                  </a:cubicBezTo>
                  <a:cubicBezTo>
                    <a:pt x="27906" y="48558"/>
                    <a:pt x="28296" y="47705"/>
                    <a:pt x="29001" y="47092"/>
                  </a:cubicBezTo>
                  <a:cubicBezTo>
                    <a:pt x="29407" y="46792"/>
                    <a:pt x="29935" y="46618"/>
                    <a:pt x="30443" y="46618"/>
                  </a:cubicBezTo>
                  <a:cubicBezTo>
                    <a:pt x="31002" y="46618"/>
                    <a:pt x="31537" y="46829"/>
                    <a:pt x="31858" y="47315"/>
                  </a:cubicBezTo>
                  <a:cubicBezTo>
                    <a:pt x="32396" y="48169"/>
                    <a:pt x="31932" y="49319"/>
                    <a:pt x="31543" y="50247"/>
                  </a:cubicBezTo>
                  <a:cubicBezTo>
                    <a:pt x="31543" y="50339"/>
                    <a:pt x="31468" y="50488"/>
                    <a:pt x="31468" y="50636"/>
                  </a:cubicBezTo>
                  <a:cubicBezTo>
                    <a:pt x="34864" y="51564"/>
                    <a:pt x="38426" y="52269"/>
                    <a:pt x="41914" y="52955"/>
                  </a:cubicBezTo>
                  <a:cubicBezTo>
                    <a:pt x="40430" y="49170"/>
                    <a:pt x="40133" y="45070"/>
                    <a:pt x="40430" y="40970"/>
                  </a:cubicBezTo>
                  <a:cubicBezTo>
                    <a:pt x="38890" y="40283"/>
                    <a:pt x="37276" y="39819"/>
                    <a:pt x="35791" y="38966"/>
                  </a:cubicBezTo>
                  <a:cubicBezTo>
                    <a:pt x="35179" y="38650"/>
                    <a:pt x="34641" y="38279"/>
                    <a:pt x="34251" y="37723"/>
                  </a:cubicBezTo>
                  <a:cubicBezTo>
                    <a:pt x="33936" y="37185"/>
                    <a:pt x="33862" y="36331"/>
                    <a:pt x="34251" y="35867"/>
                  </a:cubicBezTo>
                  <a:cubicBezTo>
                    <a:pt x="34641" y="35329"/>
                    <a:pt x="35328" y="35255"/>
                    <a:pt x="36033" y="35181"/>
                  </a:cubicBezTo>
                  <a:cubicBezTo>
                    <a:pt x="36470" y="35143"/>
                    <a:pt x="36906" y="35124"/>
                    <a:pt x="37341" y="35124"/>
                  </a:cubicBezTo>
                  <a:cubicBezTo>
                    <a:pt x="38606" y="35124"/>
                    <a:pt x="39865" y="35281"/>
                    <a:pt x="41135" y="35570"/>
                  </a:cubicBezTo>
                  <a:lnTo>
                    <a:pt x="41135" y="35403"/>
                  </a:lnTo>
                  <a:cubicBezTo>
                    <a:pt x="41821" y="31322"/>
                    <a:pt x="42749" y="27221"/>
                    <a:pt x="43139" y="23047"/>
                  </a:cubicBezTo>
                  <a:cubicBezTo>
                    <a:pt x="41673" y="22342"/>
                    <a:pt x="40059" y="21878"/>
                    <a:pt x="38426" y="21878"/>
                  </a:cubicBezTo>
                  <a:lnTo>
                    <a:pt x="37740" y="21878"/>
                  </a:lnTo>
                  <a:cubicBezTo>
                    <a:pt x="36960" y="21878"/>
                    <a:pt x="36255" y="21878"/>
                    <a:pt x="35569" y="21729"/>
                  </a:cubicBezTo>
                  <a:cubicBezTo>
                    <a:pt x="34567" y="21414"/>
                    <a:pt x="33713" y="20653"/>
                    <a:pt x="33788" y="19633"/>
                  </a:cubicBezTo>
                  <a:cubicBezTo>
                    <a:pt x="33788" y="19020"/>
                    <a:pt x="34251" y="18482"/>
                    <a:pt x="34715" y="18093"/>
                  </a:cubicBezTo>
                  <a:cubicBezTo>
                    <a:pt x="35253" y="17703"/>
                    <a:pt x="35958" y="17555"/>
                    <a:pt x="36571" y="17406"/>
                  </a:cubicBezTo>
                  <a:cubicBezTo>
                    <a:pt x="38742" y="16775"/>
                    <a:pt x="40987" y="16386"/>
                    <a:pt x="43213" y="16163"/>
                  </a:cubicBezTo>
                  <a:cubicBezTo>
                    <a:pt x="43065" y="14772"/>
                    <a:pt x="42842" y="13380"/>
                    <a:pt x="42452" y="11988"/>
                  </a:cubicBezTo>
                  <a:cubicBezTo>
                    <a:pt x="41135" y="12768"/>
                    <a:pt x="39743" y="13454"/>
                    <a:pt x="38426" y="14159"/>
                  </a:cubicBezTo>
                  <a:cubicBezTo>
                    <a:pt x="38022" y="14382"/>
                    <a:pt x="37576" y="14616"/>
                    <a:pt x="37143" y="14616"/>
                  </a:cubicBezTo>
                  <a:cubicBezTo>
                    <a:pt x="36999" y="14616"/>
                    <a:pt x="36858" y="14590"/>
                    <a:pt x="36719" y="14530"/>
                  </a:cubicBezTo>
                  <a:cubicBezTo>
                    <a:pt x="36181" y="14233"/>
                    <a:pt x="35958" y="13603"/>
                    <a:pt x="36033" y="12990"/>
                  </a:cubicBezTo>
                  <a:cubicBezTo>
                    <a:pt x="36107" y="12452"/>
                    <a:pt x="36422" y="11914"/>
                    <a:pt x="36812" y="11450"/>
                  </a:cubicBezTo>
                  <a:cubicBezTo>
                    <a:pt x="37888" y="9892"/>
                    <a:pt x="39038" y="8352"/>
                    <a:pt x="40207" y="6886"/>
                  </a:cubicBezTo>
                  <a:cubicBezTo>
                    <a:pt x="39743" y="6181"/>
                    <a:pt x="39280" y="5495"/>
                    <a:pt x="38742" y="4790"/>
                  </a:cubicBezTo>
                  <a:cubicBezTo>
                    <a:pt x="37424" y="3324"/>
                    <a:pt x="35717" y="2099"/>
                    <a:pt x="33862" y="1246"/>
                  </a:cubicBezTo>
                  <a:cubicBezTo>
                    <a:pt x="33250" y="2786"/>
                    <a:pt x="32934" y="4493"/>
                    <a:pt x="32786" y="6181"/>
                  </a:cubicBezTo>
                  <a:cubicBezTo>
                    <a:pt x="32786" y="6571"/>
                    <a:pt x="32786" y="7109"/>
                    <a:pt x="32544" y="7498"/>
                  </a:cubicBezTo>
                  <a:cubicBezTo>
                    <a:pt x="32408" y="7856"/>
                    <a:pt x="32070" y="8213"/>
                    <a:pt x="31657" y="8213"/>
                  </a:cubicBezTo>
                  <a:cubicBezTo>
                    <a:pt x="31620" y="8213"/>
                    <a:pt x="31581" y="8210"/>
                    <a:pt x="31543" y="8203"/>
                  </a:cubicBezTo>
                  <a:cubicBezTo>
                    <a:pt x="31153" y="8203"/>
                    <a:pt x="30782" y="7888"/>
                    <a:pt x="30615" y="7498"/>
                  </a:cubicBezTo>
                  <a:cubicBezTo>
                    <a:pt x="30466" y="7202"/>
                    <a:pt x="30466" y="6738"/>
                    <a:pt x="30466" y="6348"/>
                  </a:cubicBezTo>
                  <a:cubicBezTo>
                    <a:pt x="30392" y="4251"/>
                    <a:pt x="30225" y="2173"/>
                    <a:pt x="30151" y="77"/>
                  </a:cubicBezTo>
                  <a:cubicBezTo>
                    <a:pt x="29724" y="25"/>
                    <a:pt x="29286" y="0"/>
                    <a:pt x="2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7143900" y="2024625"/>
              <a:ext cx="197175" cy="494500"/>
            </a:xfrm>
            <a:custGeom>
              <a:avLst/>
              <a:gdLst/>
              <a:ahLst/>
              <a:cxnLst/>
              <a:rect l="l" t="t" r="r" b="b"/>
              <a:pathLst>
                <a:path w="7887" h="19780" extrusionOk="0">
                  <a:moveTo>
                    <a:pt x="7645" y="19167"/>
                  </a:moveTo>
                  <a:cubicBezTo>
                    <a:pt x="7719" y="19390"/>
                    <a:pt x="7793" y="19557"/>
                    <a:pt x="7886" y="19779"/>
                  </a:cubicBezTo>
                  <a:lnTo>
                    <a:pt x="7886" y="19779"/>
                  </a:lnTo>
                  <a:cubicBezTo>
                    <a:pt x="7793" y="19557"/>
                    <a:pt x="7719" y="19390"/>
                    <a:pt x="7645" y="19167"/>
                  </a:cubicBezTo>
                  <a:lnTo>
                    <a:pt x="7645" y="19167"/>
                  </a:lnTo>
                  <a:close/>
                  <a:moveTo>
                    <a:pt x="1" y="18091"/>
                  </a:moveTo>
                  <a:lnTo>
                    <a:pt x="1" y="18091"/>
                  </a:lnTo>
                  <a:lnTo>
                    <a:pt x="1" y="18091"/>
                  </a:lnTo>
                  <a:lnTo>
                    <a:pt x="1" y="18091"/>
                  </a:lnTo>
                  <a:close/>
                  <a:moveTo>
                    <a:pt x="6328" y="12599"/>
                  </a:moveTo>
                  <a:cubicBezTo>
                    <a:pt x="6402" y="12748"/>
                    <a:pt x="6402" y="12989"/>
                    <a:pt x="6402" y="13137"/>
                  </a:cubicBezTo>
                  <a:lnTo>
                    <a:pt x="6402" y="13137"/>
                  </a:lnTo>
                  <a:cubicBezTo>
                    <a:pt x="6402" y="12989"/>
                    <a:pt x="6402" y="12748"/>
                    <a:pt x="6328" y="12599"/>
                  </a:cubicBezTo>
                  <a:lnTo>
                    <a:pt x="6328" y="12599"/>
                  </a:lnTo>
                  <a:close/>
                  <a:moveTo>
                    <a:pt x="7497" y="1"/>
                  </a:moveTo>
                  <a:cubicBezTo>
                    <a:pt x="7497" y="149"/>
                    <a:pt x="7422" y="298"/>
                    <a:pt x="7422" y="465"/>
                  </a:cubicBezTo>
                  <a:lnTo>
                    <a:pt x="7422" y="465"/>
                  </a:lnTo>
                  <a:cubicBezTo>
                    <a:pt x="7422" y="298"/>
                    <a:pt x="7497" y="149"/>
                    <a:pt x="7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6304800" y="1195275"/>
              <a:ext cx="1061325" cy="1323850"/>
            </a:xfrm>
            <a:custGeom>
              <a:avLst/>
              <a:gdLst/>
              <a:ahLst/>
              <a:cxnLst/>
              <a:rect l="l" t="t" r="r" b="b"/>
              <a:pathLst>
                <a:path w="42453" h="52954" extrusionOk="0">
                  <a:moveTo>
                    <a:pt x="27219" y="1"/>
                  </a:moveTo>
                  <a:cubicBezTo>
                    <a:pt x="26978" y="1318"/>
                    <a:pt x="26607" y="2561"/>
                    <a:pt x="26217" y="3786"/>
                  </a:cubicBezTo>
                  <a:cubicBezTo>
                    <a:pt x="24826" y="7738"/>
                    <a:pt x="22581" y="11448"/>
                    <a:pt x="20410" y="14992"/>
                  </a:cubicBezTo>
                  <a:cubicBezTo>
                    <a:pt x="20113" y="13842"/>
                    <a:pt x="19872" y="12673"/>
                    <a:pt x="19557" y="11523"/>
                  </a:cubicBezTo>
                  <a:lnTo>
                    <a:pt x="18555" y="7107"/>
                  </a:lnTo>
                  <a:cubicBezTo>
                    <a:pt x="18480" y="7422"/>
                    <a:pt x="18332" y="7738"/>
                    <a:pt x="18165" y="8034"/>
                  </a:cubicBezTo>
                  <a:lnTo>
                    <a:pt x="19018" y="11671"/>
                  </a:lnTo>
                  <a:cubicBezTo>
                    <a:pt x="19408" y="13230"/>
                    <a:pt x="19724" y="14844"/>
                    <a:pt x="20113" y="16384"/>
                  </a:cubicBezTo>
                  <a:cubicBezTo>
                    <a:pt x="15085" y="14918"/>
                    <a:pt x="10669" y="11448"/>
                    <a:pt x="6810" y="8424"/>
                  </a:cubicBezTo>
                  <a:lnTo>
                    <a:pt x="4175" y="6346"/>
                  </a:lnTo>
                  <a:cubicBezTo>
                    <a:pt x="4027" y="6420"/>
                    <a:pt x="3878" y="6569"/>
                    <a:pt x="3711" y="6643"/>
                  </a:cubicBezTo>
                  <a:lnTo>
                    <a:pt x="6420" y="8814"/>
                  </a:lnTo>
                  <a:cubicBezTo>
                    <a:pt x="10447" y="11986"/>
                    <a:pt x="15011" y="15549"/>
                    <a:pt x="20262" y="17089"/>
                  </a:cubicBezTo>
                  <a:cubicBezTo>
                    <a:pt x="20577" y="18332"/>
                    <a:pt x="20874" y="19556"/>
                    <a:pt x="21264" y="20874"/>
                  </a:cubicBezTo>
                  <a:cubicBezTo>
                    <a:pt x="18870" y="21263"/>
                    <a:pt x="16402" y="21486"/>
                    <a:pt x="13693" y="21486"/>
                  </a:cubicBezTo>
                  <a:cubicBezTo>
                    <a:pt x="11838" y="21486"/>
                    <a:pt x="9908" y="21412"/>
                    <a:pt x="7886" y="21189"/>
                  </a:cubicBezTo>
                  <a:cubicBezTo>
                    <a:pt x="5177" y="20948"/>
                    <a:pt x="2561" y="20558"/>
                    <a:pt x="1" y="20095"/>
                  </a:cubicBezTo>
                  <a:lnTo>
                    <a:pt x="1" y="20095"/>
                  </a:lnTo>
                  <a:cubicBezTo>
                    <a:pt x="1" y="20261"/>
                    <a:pt x="1" y="20484"/>
                    <a:pt x="75" y="20651"/>
                  </a:cubicBezTo>
                  <a:cubicBezTo>
                    <a:pt x="2635" y="21115"/>
                    <a:pt x="5177" y="21486"/>
                    <a:pt x="7812" y="21801"/>
                  </a:cubicBezTo>
                  <a:cubicBezTo>
                    <a:pt x="9908" y="21950"/>
                    <a:pt x="11838" y="22117"/>
                    <a:pt x="13693" y="22117"/>
                  </a:cubicBezTo>
                  <a:cubicBezTo>
                    <a:pt x="16402" y="22117"/>
                    <a:pt x="18944" y="21876"/>
                    <a:pt x="21412" y="21412"/>
                  </a:cubicBezTo>
                  <a:cubicBezTo>
                    <a:pt x="21802" y="22970"/>
                    <a:pt x="22265" y="24510"/>
                    <a:pt x="22729" y="26050"/>
                  </a:cubicBezTo>
                  <a:cubicBezTo>
                    <a:pt x="17701" y="27293"/>
                    <a:pt x="12525" y="27980"/>
                    <a:pt x="7348" y="27980"/>
                  </a:cubicBezTo>
                  <a:cubicBezTo>
                    <a:pt x="5641" y="27980"/>
                    <a:pt x="4027" y="27906"/>
                    <a:pt x="2320" y="27757"/>
                  </a:cubicBezTo>
                  <a:lnTo>
                    <a:pt x="2320" y="27757"/>
                  </a:lnTo>
                  <a:cubicBezTo>
                    <a:pt x="2394" y="27980"/>
                    <a:pt x="2487" y="28147"/>
                    <a:pt x="2561" y="28370"/>
                  </a:cubicBezTo>
                  <a:cubicBezTo>
                    <a:pt x="4175" y="28444"/>
                    <a:pt x="5734" y="28537"/>
                    <a:pt x="7348" y="28537"/>
                  </a:cubicBezTo>
                  <a:cubicBezTo>
                    <a:pt x="12599" y="28537"/>
                    <a:pt x="17868" y="27906"/>
                    <a:pt x="22896" y="26588"/>
                  </a:cubicBezTo>
                  <a:cubicBezTo>
                    <a:pt x="23267" y="27683"/>
                    <a:pt x="23583" y="28759"/>
                    <a:pt x="23972" y="29835"/>
                  </a:cubicBezTo>
                  <a:cubicBezTo>
                    <a:pt x="18406" y="31394"/>
                    <a:pt x="13063" y="34103"/>
                    <a:pt x="8517" y="37572"/>
                  </a:cubicBezTo>
                  <a:cubicBezTo>
                    <a:pt x="8665" y="37721"/>
                    <a:pt x="8740" y="37888"/>
                    <a:pt x="8888" y="38036"/>
                  </a:cubicBezTo>
                  <a:cubicBezTo>
                    <a:pt x="13452" y="34567"/>
                    <a:pt x="18629" y="31932"/>
                    <a:pt x="24195" y="30392"/>
                  </a:cubicBezTo>
                  <a:cubicBezTo>
                    <a:pt x="24900" y="32247"/>
                    <a:pt x="25679" y="34103"/>
                    <a:pt x="26514" y="35865"/>
                  </a:cubicBezTo>
                  <a:cubicBezTo>
                    <a:pt x="26904" y="36719"/>
                    <a:pt x="27368" y="37572"/>
                    <a:pt x="27832" y="38500"/>
                  </a:cubicBezTo>
                  <a:cubicBezTo>
                    <a:pt x="25290" y="40968"/>
                    <a:pt x="23267" y="44140"/>
                    <a:pt x="22117" y="47554"/>
                  </a:cubicBezTo>
                  <a:cubicBezTo>
                    <a:pt x="22265" y="47628"/>
                    <a:pt x="22432" y="47703"/>
                    <a:pt x="22581" y="47777"/>
                  </a:cubicBezTo>
                  <a:cubicBezTo>
                    <a:pt x="23731" y="44456"/>
                    <a:pt x="25679" y="41431"/>
                    <a:pt x="28147" y="38964"/>
                  </a:cubicBezTo>
                  <a:cubicBezTo>
                    <a:pt x="29613" y="41524"/>
                    <a:pt x="31394" y="44215"/>
                    <a:pt x="33713" y="46775"/>
                  </a:cubicBezTo>
                  <a:lnTo>
                    <a:pt x="33639" y="46849"/>
                  </a:lnTo>
                  <a:cubicBezTo>
                    <a:pt x="33324" y="48241"/>
                    <a:pt x="33101" y="49707"/>
                    <a:pt x="33008" y="51098"/>
                  </a:cubicBezTo>
                  <a:cubicBezTo>
                    <a:pt x="33175" y="51172"/>
                    <a:pt x="33324" y="51265"/>
                    <a:pt x="33565" y="51265"/>
                  </a:cubicBezTo>
                  <a:cubicBezTo>
                    <a:pt x="33639" y="49948"/>
                    <a:pt x="33862" y="48556"/>
                    <a:pt x="34177" y="47239"/>
                  </a:cubicBezTo>
                  <a:cubicBezTo>
                    <a:pt x="36107" y="49317"/>
                    <a:pt x="38352" y="51265"/>
                    <a:pt x="40986" y="52879"/>
                  </a:cubicBezTo>
                  <a:cubicBezTo>
                    <a:pt x="41135" y="52879"/>
                    <a:pt x="41283" y="52953"/>
                    <a:pt x="41450" y="52953"/>
                  </a:cubicBezTo>
                  <a:cubicBezTo>
                    <a:pt x="41357" y="52731"/>
                    <a:pt x="41283" y="52564"/>
                    <a:pt x="41209" y="52341"/>
                  </a:cubicBezTo>
                  <a:cubicBezTo>
                    <a:pt x="38111" y="50486"/>
                    <a:pt x="35569" y="48092"/>
                    <a:pt x="33398" y="45532"/>
                  </a:cubicBezTo>
                  <a:lnTo>
                    <a:pt x="33639" y="45532"/>
                  </a:lnTo>
                  <a:cubicBezTo>
                    <a:pt x="35717" y="45532"/>
                    <a:pt x="37888" y="45847"/>
                    <a:pt x="39966" y="46311"/>
                  </a:cubicBezTo>
                  <a:cubicBezTo>
                    <a:pt x="39966" y="46163"/>
                    <a:pt x="39966" y="45922"/>
                    <a:pt x="39892" y="45773"/>
                  </a:cubicBezTo>
                  <a:cubicBezTo>
                    <a:pt x="37888" y="45235"/>
                    <a:pt x="35717" y="44994"/>
                    <a:pt x="33639" y="44994"/>
                  </a:cubicBezTo>
                  <a:lnTo>
                    <a:pt x="32934" y="44994"/>
                  </a:lnTo>
                  <a:cubicBezTo>
                    <a:pt x="30392" y="41821"/>
                    <a:pt x="28462" y="38500"/>
                    <a:pt x="27071" y="35643"/>
                  </a:cubicBezTo>
                  <a:cubicBezTo>
                    <a:pt x="26607" y="34715"/>
                    <a:pt x="26143" y="33787"/>
                    <a:pt x="25754" y="32785"/>
                  </a:cubicBezTo>
                  <a:cubicBezTo>
                    <a:pt x="27683" y="32470"/>
                    <a:pt x="29687" y="32247"/>
                    <a:pt x="31709" y="32247"/>
                  </a:cubicBezTo>
                  <a:cubicBezTo>
                    <a:pt x="34789" y="32247"/>
                    <a:pt x="37962" y="32711"/>
                    <a:pt x="40986" y="33639"/>
                  </a:cubicBezTo>
                  <a:cubicBezTo>
                    <a:pt x="40986" y="33472"/>
                    <a:pt x="41061" y="33323"/>
                    <a:pt x="41061" y="33175"/>
                  </a:cubicBezTo>
                  <a:lnTo>
                    <a:pt x="41061" y="33082"/>
                  </a:lnTo>
                  <a:cubicBezTo>
                    <a:pt x="38036" y="32155"/>
                    <a:pt x="34864" y="31691"/>
                    <a:pt x="31709" y="31691"/>
                  </a:cubicBezTo>
                  <a:cubicBezTo>
                    <a:pt x="29613" y="31691"/>
                    <a:pt x="27609" y="31858"/>
                    <a:pt x="25512" y="32247"/>
                  </a:cubicBezTo>
                  <a:cubicBezTo>
                    <a:pt x="24585" y="30002"/>
                    <a:pt x="23824" y="27683"/>
                    <a:pt x="23119" y="25364"/>
                  </a:cubicBezTo>
                  <a:cubicBezTo>
                    <a:pt x="23824" y="25364"/>
                    <a:pt x="24510" y="25290"/>
                    <a:pt x="25216" y="25290"/>
                  </a:cubicBezTo>
                  <a:cubicBezTo>
                    <a:pt x="30930" y="25290"/>
                    <a:pt x="36645" y="26440"/>
                    <a:pt x="41914" y="28611"/>
                  </a:cubicBezTo>
                  <a:cubicBezTo>
                    <a:pt x="41914" y="28444"/>
                    <a:pt x="41988" y="28221"/>
                    <a:pt x="41988" y="28073"/>
                  </a:cubicBezTo>
                  <a:cubicBezTo>
                    <a:pt x="36645" y="25902"/>
                    <a:pt x="30930" y="24733"/>
                    <a:pt x="25216" y="24733"/>
                  </a:cubicBezTo>
                  <a:cubicBezTo>
                    <a:pt x="24436" y="24733"/>
                    <a:pt x="23657" y="24733"/>
                    <a:pt x="22970" y="24826"/>
                  </a:cubicBezTo>
                  <a:cubicBezTo>
                    <a:pt x="22581" y="23583"/>
                    <a:pt x="22265" y="22414"/>
                    <a:pt x="21876" y="21189"/>
                  </a:cubicBezTo>
                  <a:cubicBezTo>
                    <a:pt x="28147" y="19408"/>
                    <a:pt x="34326" y="17237"/>
                    <a:pt x="40430" y="14918"/>
                  </a:cubicBezTo>
                  <a:cubicBezTo>
                    <a:pt x="41135" y="14695"/>
                    <a:pt x="41821" y="14380"/>
                    <a:pt x="42452" y="14064"/>
                  </a:cubicBezTo>
                  <a:cubicBezTo>
                    <a:pt x="42452" y="13916"/>
                    <a:pt x="42378" y="13693"/>
                    <a:pt x="42378" y="13526"/>
                  </a:cubicBezTo>
                  <a:cubicBezTo>
                    <a:pt x="41673" y="13842"/>
                    <a:pt x="40986" y="14157"/>
                    <a:pt x="40207" y="14380"/>
                  </a:cubicBezTo>
                  <a:cubicBezTo>
                    <a:pt x="34177" y="16699"/>
                    <a:pt x="27999" y="18796"/>
                    <a:pt x="21802" y="20651"/>
                  </a:cubicBezTo>
                  <a:cubicBezTo>
                    <a:pt x="21653" y="20187"/>
                    <a:pt x="21505" y="19723"/>
                    <a:pt x="21412" y="19167"/>
                  </a:cubicBezTo>
                  <a:cubicBezTo>
                    <a:pt x="25754" y="17627"/>
                    <a:pt x="29761" y="15085"/>
                    <a:pt x="33008" y="11838"/>
                  </a:cubicBezTo>
                  <a:cubicBezTo>
                    <a:pt x="35031" y="9741"/>
                    <a:pt x="36812" y="7348"/>
                    <a:pt x="38203" y="4788"/>
                  </a:cubicBezTo>
                  <a:cubicBezTo>
                    <a:pt x="38036" y="4639"/>
                    <a:pt x="37888" y="4491"/>
                    <a:pt x="37814" y="4324"/>
                  </a:cubicBezTo>
                  <a:cubicBezTo>
                    <a:pt x="36422" y="6884"/>
                    <a:pt x="34641" y="9352"/>
                    <a:pt x="32544" y="11448"/>
                  </a:cubicBezTo>
                  <a:cubicBezTo>
                    <a:pt x="29390" y="14621"/>
                    <a:pt x="25512" y="17163"/>
                    <a:pt x="21264" y="18629"/>
                  </a:cubicBezTo>
                  <a:cubicBezTo>
                    <a:pt x="21041" y="17701"/>
                    <a:pt x="20800" y="16699"/>
                    <a:pt x="20577" y="15771"/>
                  </a:cubicBezTo>
                  <a:lnTo>
                    <a:pt x="20651" y="15697"/>
                  </a:lnTo>
                  <a:cubicBezTo>
                    <a:pt x="22896" y="11986"/>
                    <a:pt x="25290" y="8127"/>
                    <a:pt x="26756" y="3953"/>
                  </a:cubicBezTo>
                  <a:cubicBezTo>
                    <a:pt x="27219" y="2635"/>
                    <a:pt x="27535" y="1318"/>
                    <a:pt x="27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714;p60">
            <a:extLst>
              <a:ext uri="{FF2B5EF4-FFF2-40B4-BE49-F238E27FC236}">
                <a16:creationId xmlns:a16="http://schemas.microsoft.com/office/drawing/2014/main" id="{5B36E357-DDB2-544F-CBC6-0BC7BA46FCE2}"/>
              </a:ext>
            </a:extLst>
          </p:cNvPr>
          <p:cNvSpPr txBox="1">
            <a:spLocks/>
          </p:cNvSpPr>
          <p:nvPr/>
        </p:nvSpPr>
        <p:spPr>
          <a:xfrm>
            <a:off x="5725983" y="2694271"/>
            <a:ext cx="1922100" cy="53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dk1"/>
              </a:buClr>
              <a:buSzPts val="2100"/>
              <a:buFont typeface="Cabin"/>
              <a:buNone/>
              <a:defRPr sz="2100" b="0" i="0" u="none" strike="noStrike" cap="none">
                <a:solidFill>
                  <a:schemeClr val="dk1"/>
                </a:solidFill>
                <a:latin typeface="Cabin"/>
                <a:ea typeface="Cabin"/>
                <a:cs typeface="Cabin"/>
                <a:sym typeface="Cabin"/>
              </a:defRPr>
            </a:lvl9pPr>
          </a:lstStyle>
          <a:p>
            <a:pPr marL="0" indent="0"/>
            <a:r>
              <a:rPr lang="en-IN" dirty="0">
                <a:solidFill>
                  <a:schemeClr val="tx1"/>
                </a:solidFill>
                <a:latin typeface="Google Sans"/>
              </a:rPr>
              <a:t>R²: 0.251</a:t>
            </a:r>
          </a:p>
          <a:p>
            <a:pPr marL="0" indent="0"/>
            <a:r>
              <a:rPr lang="en-IN" dirty="0">
                <a:solidFill>
                  <a:schemeClr val="tx1"/>
                </a:solidFill>
                <a:latin typeface="Google Sans"/>
              </a:rPr>
              <a:t>F-statistic: 3.025</a:t>
            </a:r>
            <a:endParaRPr lang="en-IN" dirty="0">
              <a:solidFill>
                <a:schemeClr val="tx1"/>
              </a:solidFill>
            </a:endParaRPr>
          </a:p>
        </p:txBody>
      </p:sp>
      <p:sp>
        <p:nvSpPr>
          <p:cNvPr id="23" name="Google Shape;1717;p60">
            <a:extLst>
              <a:ext uri="{FF2B5EF4-FFF2-40B4-BE49-F238E27FC236}">
                <a16:creationId xmlns:a16="http://schemas.microsoft.com/office/drawing/2014/main" id="{DC4C6DC0-C4D7-D7F5-81B8-798CA2B2EA00}"/>
              </a:ext>
            </a:extLst>
          </p:cNvPr>
          <p:cNvSpPr/>
          <p:nvPr/>
        </p:nvSpPr>
        <p:spPr>
          <a:xfrm>
            <a:off x="6100241" y="1096660"/>
            <a:ext cx="1013100" cy="1013100"/>
          </a:xfrm>
          <a:prstGeom prst="donut">
            <a:avLst>
              <a:gd name="adj" fmla="val 76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Lora"/>
              <a:ea typeface="Lora"/>
              <a:cs typeface="Lora"/>
              <a:sym typeface="Lora"/>
            </a:endParaRPr>
          </a:p>
        </p:txBody>
      </p:sp>
      <p:sp>
        <p:nvSpPr>
          <p:cNvPr id="25" name="Google Shape;1726;p60">
            <a:extLst>
              <a:ext uri="{FF2B5EF4-FFF2-40B4-BE49-F238E27FC236}">
                <a16:creationId xmlns:a16="http://schemas.microsoft.com/office/drawing/2014/main" id="{7B3B43E7-0AA0-6383-997B-1F59B104E4C3}"/>
              </a:ext>
            </a:extLst>
          </p:cNvPr>
          <p:cNvSpPr txBox="1">
            <a:spLocks/>
          </p:cNvSpPr>
          <p:nvPr/>
        </p:nvSpPr>
        <p:spPr>
          <a:xfrm>
            <a:off x="6152741" y="1364453"/>
            <a:ext cx="9081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DM Serif Display"/>
              <a:buNone/>
              <a:defRPr sz="1800" b="1" i="0" u="none" strike="noStrike" cap="none">
                <a:solidFill>
                  <a:schemeClr val="dk2"/>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buSzPts val="1100"/>
              <a:buFont typeface="Arial"/>
              <a:buNone/>
            </a:pPr>
            <a:r>
              <a:rPr lang="en" dirty="0"/>
              <a:t>25%</a:t>
            </a:r>
          </a:p>
        </p:txBody>
      </p:sp>
      <p:sp>
        <p:nvSpPr>
          <p:cNvPr id="27" name="Google Shape;1723;p60">
            <a:extLst>
              <a:ext uri="{FF2B5EF4-FFF2-40B4-BE49-F238E27FC236}">
                <a16:creationId xmlns:a16="http://schemas.microsoft.com/office/drawing/2014/main" id="{754406B4-0410-BD70-6F88-118818923A81}"/>
              </a:ext>
            </a:extLst>
          </p:cNvPr>
          <p:cNvSpPr txBox="1">
            <a:spLocks/>
          </p:cNvSpPr>
          <p:nvPr/>
        </p:nvSpPr>
        <p:spPr>
          <a:xfrm>
            <a:off x="5101200" y="2087306"/>
            <a:ext cx="3322799" cy="47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1" i="0" u="none" strike="noStrike" cap="none">
                <a:solidFill>
                  <a:schemeClr val="dk1"/>
                </a:solidFill>
                <a:latin typeface="DM Serif Display"/>
                <a:ea typeface="DM Serif Display"/>
                <a:cs typeface="DM Serif Display"/>
                <a:sym typeface="DM Serif Display"/>
              </a:defRPr>
            </a:lvl1pPr>
            <a:lvl2pPr marL="914400" marR="0" lvl="1"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en-IN" sz="2000" b="1" i="0" dirty="0">
                <a:effectLst/>
                <a:latin typeface="DM Serif Display" pitchFamily="2" charset="0"/>
              </a:rPr>
              <a:t>Multiple</a:t>
            </a:r>
            <a:r>
              <a:rPr lang="en-IN" sz="2000" dirty="0"/>
              <a:t> Linear Regression</a:t>
            </a:r>
          </a:p>
        </p:txBody>
      </p:sp>
      <p:sp>
        <p:nvSpPr>
          <p:cNvPr id="28" name="Google Shape;1718;p60">
            <a:extLst>
              <a:ext uri="{FF2B5EF4-FFF2-40B4-BE49-F238E27FC236}">
                <a16:creationId xmlns:a16="http://schemas.microsoft.com/office/drawing/2014/main" id="{22F3EACE-5BCD-DFDB-1DCD-B57BD581A518}"/>
              </a:ext>
            </a:extLst>
          </p:cNvPr>
          <p:cNvSpPr/>
          <p:nvPr/>
        </p:nvSpPr>
        <p:spPr>
          <a:xfrm rot="5400000">
            <a:off x="6073943" y="1052909"/>
            <a:ext cx="1114500" cy="1114500"/>
          </a:xfrm>
          <a:prstGeom prst="blockArc">
            <a:avLst>
              <a:gd name="adj1" fmla="val 10800000"/>
              <a:gd name="adj2" fmla="val 16117403"/>
              <a:gd name="adj3" fmla="val 1650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chemeClr val="dk1"/>
              </a:solidFill>
              <a:latin typeface="Lora"/>
              <a:ea typeface="Lora"/>
              <a:cs typeface="Lora"/>
              <a:sym typeface="Lora"/>
            </a:endParaRPr>
          </a:p>
        </p:txBody>
      </p:sp>
      <p:sp>
        <p:nvSpPr>
          <p:cNvPr id="29" name="TextBox 28">
            <a:extLst>
              <a:ext uri="{FF2B5EF4-FFF2-40B4-BE49-F238E27FC236}">
                <a16:creationId xmlns:a16="http://schemas.microsoft.com/office/drawing/2014/main" id="{3035F1DD-0BFB-4D7B-5A9E-EE94D7FDEC58}"/>
              </a:ext>
            </a:extLst>
          </p:cNvPr>
          <p:cNvSpPr txBox="1"/>
          <p:nvPr/>
        </p:nvSpPr>
        <p:spPr>
          <a:xfrm>
            <a:off x="1318139" y="3413294"/>
            <a:ext cx="7652936" cy="1323439"/>
          </a:xfrm>
          <a:prstGeom prst="rect">
            <a:avLst/>
          </a:prstGeom>
          <a:noFill/>
        </p:spPr>
        <p:txBody>
          <a:bodyPr wrap="square" rtlCol="0">
            <a:spAutoFit/>
          </a:bodyPr>
          <a:lstStyle/>
          <a:p>
            <a:r>
              <a:rPr lang="en-US" sz="1600" b="0" i="0" dirty="0">
                <a:effectLst/>
                <a:latin typeface="Bahnschrift Light" panose="020B0502040204020203" pitchFamily="34" charset="0"/>
              </a:rPr>
              <a:t>We would recommend choosing Model 1 over the option because it has a level of predictive accuracy and a lower Residual Standard Error (RSE). Additionally Model 1 remains statistically significant with a adjusted R squared and F statistic. As a result it can offer forecasts and provide better insights that can aid in making informed decisions.</a:t>
            </a:r>
            <a:endParaRPr lang="en-IN" sz="1600" dirty="0">
              <a:latin typeface="Bahnschrift Light" panose="020B0502040204020203" pitchFamily="34" charset="0"/>
            </a:endParaRPr>
          </a:p>
        </p:txBody>
      </p:sp>
      <p:sp>
        <p:nvSpPr>
          <p:cNvPr id="4" name="Google Shape;1723;p60">
            <a:extLst>
              <a:ext uri="{FF2B5EF4-FFF2-40B4-BE49-F238E27FC236}">
                <a16:creationId xmlns:a16="http://schemas.microsoft.com/office/drawing/2014/main" id="{CE2B3605-7799-C373-CA19-530197A0315D}"/>
              </a:ext>
            </a:extLst>
          </p:cNvPr>
          <p:cNvSpPr txBox="1">
            <a:spLocks/>
          </p:cNvSpPr>
          <p:nvPr/>
        </p:nvSpPr>
        <p:spPr>
          <a:xfrm>
            <a:off x="33325" y="2360461"/>
            <a:ext cx="3994226" cy="47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1" i="0" u="none" strike="noStrike" cap="none">
                <a:solidFill>
                  <a:schemeClr val="dk1"/>
                </a:solidFill>
                <a:latin typeface="DM Serif Display"/>
                <a:ea typeface="DM Serif Display"/>
                <a:cs typeface="DM Serif Display"/>
                <a:sym typeface="DM Serif Display"/>
              </a:defRPr>
            </a:lvl1pPr>
            <a:lvl2pPr marL="914400" marR="0" lvl="1"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en-US" sz="1400" b="1" dirty="0">
                <a:latin typeface="Bahnschrift Light" panose="020B0502040204020203" pitchFamily="34" charset="0"/>
              </a:rPr>
              <a:t>Total Area Hectares ~ Avg Yield per Hectare</a:t>
            </a:r>
            <a:endParaRPr lang="en-IN" sz="1400" dirty="0"/>
          </a:p>
        </p:txBody>
      </p:sp>
      <p:sp>
        <p:nvSpPr>
          <p:cNvPr id="5" name="Google Shape;1723;p60">
            <a:extLst>
              <a:ext uri="{FF2B5EF4-FFF2-40B4-BE49-F238E27FC236}">
                <a16:creationId xmlns:a16="http://schemas.microsoft.com/office/drawing/2014/main" id="{1A9D46DC-DBCB-B9B7-0EA8-4E96D3A2946D}"/>
              </a:ext>
            </a:extLst>
          </p:cNvPr>
          <p:cNvSpPr txBox="1">
            <a:spLocks/>
          </p:cNvSpPr>
          <p:nvPr/>
        </p:nvSpPr>
        <p:spPr>
          <a:xfrm>
            <a:off x="4757740" y="2338360"/>
            <a:ext cx="3994226" cy="47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1" i="0" u="none" strike="noStrike" cap="none">
                <a:solidFill>
                  <a:schemeClr val="dk1"/>
                </a:solidFill>
                <a:latin typeface="DM Serif Display"/>
                <a:ea typeface="DM Serif Display"/>
                <a:cs typeface="DM Serif Display"/>
                <a:sym typeface="DM Serif Display"/>
              </a:defRPr>
            </a:lvl1pPr>
            <a:lvl2pPr marL="914400" marR="0" lvl="1"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l"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en-US" sz="1400" b="0" dirty="0">
                <a:effectLst/>
                <a:latin typeface="Abadi" panose="020B0604020104020204" pitchFamily="34" charset="0"/>
              </a:rPr>
              <a:t>Yield ~ Production + Area + Yield per</a:t>
            </a:r>
            <a:r>
              <a:rPr lang="en-US" sz="1400" b="0" dirty="0">
                <a:latin typeface="Abadi" panose="020B0604020104020204" pitchFamily="34" charset="0"/>
              </a:rPr>
              <a:t> </a:t>
            </a:r>
            <a:r>
              <a:rPr lang="en-US" sz="1400" b="0" dirty="0">
                <a:effectLst/>
                <a:latin typeface="Abadi" panose="020B0604020104020204" pitchFamily="34" charset="0"/>
              </a:rPr>
              <a:t>Hectare</a:t>
            </a:r>
            <a:endParaRPr lang="en-IN" sz="1400" b="0" dirty="0"/>
          </a:p>
        </p:txBody>
      </p:sp>
      <p:cxnSp>
        <p:nvCxnSpPr>
          <p:cNvPr id="6" name="Google Shape;1219;p40">
            <a:extLst>
              <a:ext uri="{FF2B5EF4-FFF2-40B4-BE49-F238E27FC236}">
                <a16:creationId xmlns:a16="http://schemas.microsoft.com/office/drawing/2014/main" id="{791C1F70-62C4-F6B2-2E21-9D20E48E26F2}"/>
              </a:ext>
            </a:extLst>
          </p:cNvPr>
          <p:cNvCxnSpPr>
            <a:cxnSpLocks/>
          </p:cNvCxnSpPr>
          <p:nvPr/>
        </p:nvCxnSpPr>
        <p:spPr>
          <a:xfrm>
            <a:off x="1584495" y="810165"/>
            <a:ext cx="5995951"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4702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Summary of findings</a:t>
            </a:r>
            <a:endParaRPr dirty="0"/>
          </a:p>
        </p:txBody>
      </p:sp>
      <p:sp>
        <p:nvSpPr>
          <p:cNvPr id="1248" name="Google Shape;1248;p42"/>
          <p:cNvSpPr txBox="1">
            <a:spLocks noGrp="1"/>
          </p:cNvSpPr>
          <p:nvPr>
            <p:ph type="subTitle" idx="2"/>
          </p:nvPr>
        </p:nvSpPr>
        <p:spPr>
          <a:xfrm>
            <a:off x="879499" y="1039687"/>
            <a:ext cx="7544526" cy="314142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b="1" dirty="0"/>
              <a:t>Seasonal Focus</a:t>
            </a:r>
            <a:r>
              <a:rPr lang="en-US" sz="1600" dirty="0"/>
              <a:t>: The 'Kharif' &amp; 'Rabi' season is were majority of crops are grown. To increase agricultural output, stakeholders should think about concentrating their efforts and investments on this season.</a:t>
            </a:r>
          </a:p>
          <a:p>
            <a:pPr marL="285750" indent="-285750" rtl="0">
              <a:buFont typeface="Arial" panose="020B0604020202020204" pitchFamily="34" charset="0"/>
              <a:buChar char="•"/>
            </a:pPr>
            <a:r>
              <a:rPr lang="en-US" sz="1600" b="1" dirty="0"/>
              <a:t>Coconut Dominance</a:t>
            </a:r>
            <a:r>
              <a:rPr lang="en-US" sz="1600" dirty="0"/>
              <a:t>: With an astounding 310.8 billion units produced, coconuts take the top spot among all crops. This demonstrates how crucial coconut cultivation is to India's agricultural sector.</a:t>
            </a:r>
          </a:p>
          <a:p>
            <a:pPr marL="285750" indent="-285750" rtl="0">
              <a:buFont typeface="Arial" panose="020B0604020202020204" pitchFamily="34" charset="0"/>
              <a:buChar char="•"/>
            </a:pPr>
            <a:r>
              <a:rPr lang="en-US" sz="1600" b="1" dirty="0"/>
              <a:t>Regional Influence</a:t>
            </a:r>
            <a:r>
              <a:rPr lang="en-US" sz="1600" dirty="0"/>
              <a:t>: The </a:t>
            </a:r>
            <a:r>
              <a:rPr lang="en-US" sz="1600" dirty="0">
                <a:effectLst/>
              </a:rPr>
              <a:t>analysis emphasis the importance of India's southern area, with states like Tamil Nadu and Kerala making sizable contributions to the nation's total crop production. For stakeholders, understanding regional dynamics is essential.</a:t>
            </a:r>
          </a:p>
          <a:p>
            <a:pPr marL="285750" indent="-285750" rtl="0">
              <a:buFont typeface="Arial" panose="020B0604020202020204" pitchFamily="34" charset="0"/>
              <a:buChar char="•"/>
            </a:pPr>
            <a:r>
              <a:rPr lang="en-US" sz="1600" b="1" dirty="0">
                <a:effectLst/>
              </a:rPr>
              <a:t>Production Peak</a:t>
            </a:r>
            <a:r>
              <a:rPr lang="en-US" sz="1600" dirty="0">
                <a:effectLst/>
              </a:rPr>
              <a:t>: In the year 2007-08, India experienced its highest agricultural production, reaching approximately 1.5 billion units. This year marked a significant milestone in the country's agricultural sector</a:t>
            </a:r>
          </a:p>
        </p:txBody>
      </p:sp>
    </p:spTree>
    <p:extLst>
      <p:ext uri="{BB962C8B-B14F-4D97-AF65-F5344CB8AC3E}">
        <p14:creationId xmlns:p14="http://schemas.microsoft.com/office/powerpoint/2010/main" val="2175285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4702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Recommendations</a:t>
            </a:r>
            <a:endParaRPr dirty="0"/>
          </a:p>
        </p:txBody>
      </p:sp>
      <p:sp>
        <p:nvSpPr>
          <p:cNvPr id="1248" name="Google Shape;1248;p42"/>
          <p:cNvSpPr txBox="1">
            <a:spLocks noGrp="1"/>
          </p:cNvSpPr>
          <p:nvPr>
            <p:ph type="subTitle" idx="2"/>
          </p:nvPr>
        </p:nvSpPr>
        <p:spPr>
          <a:xfrm>
            <a:off x="879499" y="1039688"/>
            <a:ext cx="7544526" cy="3155384"/>
          </a:xfrm>
          <a:prstGeom prst="rect">
            <a:avLst/>
          </a:prstGeom>
        </p:spPr>
        <p:txBody>
          <a:bodyPr spcFirstLastPara="1" wrap="square" lIns="91425" tIns="91425" rIns="91425" bIns="91425" anchor="t" anchorCtr="0">
            <a:noAutofit/>
          </a:bodyPr>
          <a:lstStyle/>
          <a:p>
            <a:pPr marL="457200" indent="-457200" rtl="0">
              <a:buFont typeface="Arial" panose="020B0604020202020204" pitchFamily="34" charset="0"/>
              <a:buChar char="•"/>
            </a:pPr>
            <a:r>
              <a:rPr lang="en-US" sz="1400" b="1" dirty="0">
                <a:effectLst/>
              </a:rPr>
              <a:t>Fruit investment:</a:t>
            </a:r>
            <a:r>
              <a:rPr lang="en-US" sz="1400" dirty="0">
                <a:effectLst/>
              </a:rPr>
              <a:t> Given the widespread use of fruit production, stakeholders are urged to look into investment possibilities in this industry. Fruits continue to have a strong market demand, making this a profitable business.</a:t>
            </a:r>
          </a:p>
          <a:p>
            <a:pPr marL="457200" indent="-457200" rtl="0">
              <a:buFont typeface="Arial" panose="020B0604020202020204" pitchFamily="34" charset="0"/>
              <a:buChar char="•"/>
            </a:pPr>
            <a:r>
              <a:rPr lang="en-US" sz="1400" b="1" dirty="0">
                <a:effectLst/>
              </a:rPr>
              <a:t>Area Strategies:</a:t>
            </a:r>
            <a:r>
              <a:rPr lang="en-US" sz="1400" dirty="0">
                <a:effectLst/>
              </a:rPr>
              <a:t> Take into account adjusting your plans to account for area differences. Due to its significant contribution, the southern region merits special consideration and possible cooperation with nearby farms.</a:t>
            </a:r>
          </a:p>
          <a:p>
            <a:pPr marL="457200" indent="-457200" rtl="0">
              <a:buFont typeface="Arial" panose="020B0604020202020204" pitchFamily="34" charset="0"/>
              <a:buChar char="•"/>
            </a:pPr>
            <a:r>
              <a:rPr lang="en-US" sz="1400" b="1" dirty="0">
                <a:effectLst/>
              </a:rPr>
              <a:t>Crop Diversification:</a:t>
            </a:r>
            <a:r>
              <a:rPr lang="en-US" sz="1400" dirty="0">
                <a:effectLst/>
              </a:rPr>
              <a:t> Coconut is the most popular </a:t>
            </a:r>
            <a:r>
              <a:rPr lang="en-US" sz="1400" dirty="0"/>
              <a:t>C</a:t>
            </a:r>
            <a:r>
              <a:rPr lang="en-US" sz="1400" dirty="0">
                <a:effectLst/>
              </a:rPr>
              <a:t>rop, however diversifying crop portfolios might reduce risks brought on by relying too heavily on a single crop. It is important to investigate crop diversity and rotation options.</a:t>
            </a:r>
          </a:p>
          <a:p>
            <a:pPr marL="457200" indent="-457200" rtl="0">
              <a:buFont typeface="Arial" panose="020B0604020202020204" pitchFamily="34" charset="0"/>
              <a:buChar char="•"/>
            </a:pPr>
            <a:r>
              <a:rPr lang="en-US" sz="1400" b="1" dirty="0">
                <a:effectLst/>
              </a:rPr>
              <a:t>Seasonal Planning:</a:t>
            </a:r>
            <a:r>
              <a:rPr lang="en-US" sz="1400" dirty="0">
                <a:effectLst/>
              </a:rPr>
              <a:t> Time agricultural investments and operations to coincide with the "Kharif" season, when crop cultivation is at its peak. Planning  ahead and allocating resources efficiently helps maximize yield.</a:t>
            </a:r>
          </a:p>
          <a:p>
            <a:pPr marL="457200" indent="-457200" rtl="0">
              <a:buFont typeface="Arial" panose="020B0604020202020204" pitchFamily="34" charset="0"/>
              <a:buChar char="•"/>
            </a:pPr>
            <a:r>
              <a:rPr lang="en-US" sz="1400" b="1" dirty="0">
                <a:effectLst/>
              </a:rPr>
              <a:t>Continuous Monitoring:</a:t>
            </a:r>
            <a:r>
              <a:rPr lang="en-US" sz="1400" dirty="0">
                <a:effectLst/>
              </a:rPr>
              <a:t> Use data-driven decision-making processes and routine monitoring to adjust to shifting market dynamics and agricultural trends.</a:t>
            </a:r>
          </a:p>
        </p:txBody>
      </p:sp>
    </p:spTree>
    <p:extLst>
      <p:ext uri="{BB962C8B-B14F-4D97-AF65-F5344CB8AC3E}">
        <p14:creationId xmlns:p14="http://schemas.microsoft.com/office/powerpoint/2010/main" val="4218573746"/>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grpSp>
        <p:nvGrpSpPr>
          <p:cNvPr id="1595" name="Google Shape;1595;p56"/>
          <p:cNvGrpSpPr/>
          <p:nvPr/>
        </p:nvGrpSpPr>
        <p:grpSpPr>
          <a:xfrm>
            <a:off x="4328420" y="297450"/>
            <a:ext cx="4629602" cy="4548875"/>
            <a:chOff x="4328420" y="297450"/>
            <a:chExt cx="4629602" cy="4548875"/>
          </a:xfrm>
        </p:grpSpPr>
        <p:sp>
          <p:nvSpPr>
            <p:cNvPr id="1596" name="Google Shape;1596;p56"/>
            <p:cNvSpPr/>
            <p:nvPr/>
          </p:nvSpPr>
          <p:spPr>
            <a:xfrm rot="-7721567">
              <a:off x="5227106" y="740072"/>
              <a:ext cx="2832230" cy="3663183"/>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rot="1614700">
              <a:off x="5140404" y="740120"/>
              <a:ext cx="2832600" cy="3663536"/>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56"/>
          <p:cNvSpPr txBox="1">
            <a:spLocks noGrp="1"/>
          </p:cNvSpPr>
          <p:nvPr>
            <p:ph type="title"/>
          </p:nvPr>
        </p:nvSpPr>
        <p:spPr>
          <a:xfrm>
            <a:off x="863300" y="1650488"/>
            <a:ext cx="3626100" cy="110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Thank You</a:t>
            </a:r>
            <a:endParaRPr dirty="0"/>
          </a:p>
        </p:txBody>
      </p:sp>
      <p:sp>
        <p:nvSpPr>
          <p:cNvPr id="1599" name="Google Shape;1599;p56"/>
          <p:cNvSpPr txBox="1">
            <a:spLocks noGrp="1"/>
          </p:cNvSpPr>
          <p:nvPr>
            <p:ph type="subTitle" idx="1"/>
          </p:nvPr>
        </p:nvSpPr>
        <p:spPr>
          <a:xfrm>
            <a:off x="723697" y="2803163"/>
            <a:ext cx="3626100" cy="1106700"/>
          </a:xfrm>
          <a:prstGeom prst="rect">
            <a:avLst/>
          </a:prstGeom>
        </p:spPr>
        <p:txBody>
          <a:bodyPr spcFirstLastPara="1" wrap="square" lIns="91425" tIns="91425" rIns="91425" bIns="91425" anchor="t" anchorCtr="0">
            <a:noAutofit/>
          </a:bodyPr>
          <a:lstStyle/>
          <a:p>
            <a:r>
              <a:rPr lang="en-US" sz="1800" dirty="0"/>
              <a:t>JENISH ALKESHKUMAR VEKARIYA</a:t>
            </a:r>
          </a:p>
        </p:txBody>
      </p:sp>
      <p:pic>
        <p:nvPicPr>
          <p:cNvPr id="1600" name="Google Shape;1600;p56"/>
          <p:cNvPicPr preferRelativeResize="0">
            <a:picLocks noGrp="1"/>
          </p:cNvPicPr>
          <p:nvPr>
            <p:ph type="pic" idx="2"/>
          </p:nvPr>
        </p:nvPicPr>
        <p:blipFill rotWithShape="1">
          <a:blip r:embed="rId3">
            <a:alphaModFix/>
          </a:blip>
          <a:srcRect/>
          <a:stretch/>
        </p:blipFill>
        <p:spPr>
          <a:xfrm>
            <a:off x="5096125" y="1024600"/>
            <a:ext cx="3094200" cy="3094200"/>
          </a:xfrm>
          <a:prstGeom prst="ellipse">
            <a:avLst/>
          </a:prstGeom>
        </p:spPr>
      </p:pic>
      <p:grpSp>
        <p:nvGrpSpPr>
          <p:cNvPr id="1601" name="Google Shape;1601;p56"/>
          <p:cNvGrpSpPr/>
          <p:nvPr/>
        </p:nvGrpSpPr>
        <p:grpSpPr>
          <a:xfrm>
            <a:off x="626975" y="190100"/>
            <a:ext cx="1051575" cy="1041825"/>
            <a:chOff x="572550" y="1147050"/>
            <a:chExt cx="1051575" cy="1041825"/>
          </a:xfrm>
        </p:grpSpPr>
        <p:sp>
          <p:nvSpPr>
            <p:cNvPr id="1602" name="Google Shape;1602;p56"/>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6"/>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6"/>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6"/>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6"/>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6"/>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6"/>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6"/>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6"/>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6"/>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6"/>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6"/>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6"/>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6"/>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6"/>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6"/>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6"/>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6"/>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6"/>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6"/>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6"/>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6"/>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6"/>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6"/>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6"/>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6"/>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6"/>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6"/>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6"/>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6"/>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6"/>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6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process step by step</a:t>
            </a:r>
            <a:endParaRPr>
              <a:solidFill>
                <a:schemeClr val="dk1"/>
              </a:solidFill>
            </a:endParaRPr>
          </a:p>
        </p:txBody>
      </p:sp>
      <p:sp>
        <p:nvSpPr>
          <p:cNvPr id="1935" name="Google Shape;1935;p66"/>
          <p:cNvSpPr txBox="1"/>
          <p:nvPr/>
        </p:nvSpPr>
        <p:spPr>
          <a:xfrm>
            <a:off x="252406" y="3044575"/>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01</a:t>
            </a:r>
            <a:endParaRPr sz="2400" b="1" dirty="0">
              <a:solidFill>
                <a:schemeClr val="dk1"/>
              </a:solidFill>
              <a:latin typeface="DM Serif Display"/>
              <a:ea typeface="DM Serif Display"/>
              <a:cs typeface="DM Serif Display"/>
              <a:sym typeface="DM Serif Display"/>
            </a:endParaRPr>
          </a:p>
        </p:txBody>
      </p:sp>
      <p:sp>
        <p:nvSpPr>
          <p:cNvPr id="1936" name="Google Shape;1936;p66"/>
          <p:cNvSpPr txBox="1"/>
          <p:nvPr/>
        </p:nvSpPr>
        <p:spPr>
          <a:xfrm>
            <a:off x="210556" y="3431191"/>
            <a:ext cx="19158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Cabin"/>
                <a:ea typeface="Cabin"/>
                <a:cs typeface="Cabin"/>
                <a:sym typeface="Cabin"/>
              </a:rPr>
              <a:t>Introduction</a:t>
            </a:r>
          </a:p>
        </p:txBody>
      </p:sp>
      <p:sp>
        <p:nvSpPr>
          <p:cNvPr id="1937" name="Google Shape;1937;p66"/>
          <p:cNvSpPr txBox="1"/>
          <p:nvPr/>
        </p:nvSpPr>
        <p:spPr>
          <a:xfrm>
            <a:off x="1639662" y="3044575"/>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02</a:t>
            </a:r>
            <a:endParaRPr sz="2400" b="1" dirty="0">
              <a:solidFill>
                <a:schemeClr val="dk1"/>
              </a:solidFill>
              <a:latin typeface="DM Serif Display"/>
              <a:ea typeface="DM Serif Display"/>
              <a:cs typeface="DM Serif Display"/>
              <a:sym typeface="DM Serif Display"/>
            </a:endParaRPr>
          </a:p>
        </p:txBody>
      </p:sp>
      <p:sp>
        <p:nvSpPr>
          <p:cNvPr id="1938" name="Google Shape;1938;p66"/>
          <p:cNvSpPr txBox="1"/>
          <p:nvPr/>
        </p:nvSpPr>
        <p:spPr>
          <a:xfrm>
            <a:off x="1611738" y="3431191"/>
            <a:ext cx="19158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Cabin"/>
                <a:ea typeface="Cabin"/>
                <a:cs typeface="Cabin"/>
                <a:sym typeface="Cabin"/>
              </a:rPr>
              <a:t>Data Cleaning</a:t>
            </a:r>
            <a:endParaRPr dirty="0">
              <a:solidFill>
                <a:schemeClr val="dk1"/>
              </a:solidFill>
              <a:latin typeface="Cabin"/>
              <a:ea typeface="Cabin"/>
              <a:cs typeface="Cabin"/>
              <a:sym typeface="Cabin"/>
            </a:endParaRPr>
          </a:p>
        </p:txBody>
      </p:sp>
      <p:sp>
        <p:nvSpPr>
          <p:cNvPr id="1939" name="Google Shape;1939;p66"/>
          <p:cNvSpPr txBox="1"/>
          <p:nvPr/>
        </p:nvSpPr>
        <p:spPr>
          <a:xfrm>
            <a:off x="3056174" y="3446019"/>
            <a:ext cx="19158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Cabin"/>
                <a:ea typeface="Cabin"/>
                <a:cs typeface="Cabin"/>
                <a:sym typeface="Cabin"/>
              </a:rPr>
              <a:t>Visualization</a:t>
            </a:r>
            <a:endParaRPr dirty="0">
              <a:solidFill>
                <a:schemeClr val="dk1"/>
              </a:solidFill>
              <a:latin typeface="Cabin"/>
              <a:ea typeface="Cabin"/>
              <a:cs typeface="Cabin"/>
              <a:sym typeface="Cabin"/>
            </a:endParaRPr>
          </a:p>
        </p:txBody>
      </p:sp>
      <p:sp>
        <p:nvSpPr>
          <p:cNvPr id="1940" name="Google Shape;1940;p66"/>
          <p:cNvSpPr txBox="1"/>
          <p:nvPr/>
        </p:nvSpPr>
        <p:spPr>
          <a:xfrm>
            <a:off x="4309449" y="3044575"/>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04</a:t>
            </a:r>
            <a:endParaRPr sz="2400" b="1" dirty="0">
              <a:solidFill>
                <a:schemeClr val="dk1"/>
              </a:solidFill>
              <a:latin typeface="DM Serif Display"/>
              <a:ea typeface="DM Serif Display"/>
              <a:cs typeface="DM Serif Display"/>
              <a:sym typeface="DM Serif Display"/>
            </a:endParaRPr>
          </a:p>
        </p:txBody>
      </p:sp>
      <p:sp>
        <p:nvSpPr>
          <p:cNvPr id="1941" name="Google Shape;1941;p66"/>
          <p:cNvSpPr txBox="1"/>
          <p:nvPr/>
        </p:nvSpPr>
        <p:spPr>
          <a:xfrm>
            <a:off x="3012950" y="3044575"/>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03</a:t>
            </a:r>
            <a:endParaRPr sz="2400" b="1" dirty="0">
              <a:solidFill>
                <a:schemeClr val="dk1"/>
              </a:solidFill>
              <a:latin typeface="DM Serif Display"/>
              <a:ea typeface="DM Serif Display"/>
              <a:cs typeface="DM Serif Display"/>
              <a:sym typeface="DM Serif Display"/>
            </a:endParaRPr>
          </a:p>
        </p:txBody>
      </p:sp>
      <p:sp>
        <p:nvSpPr>
          <p:cNvPr id="1942" name="Google Shape;1942;p66"/>
          <p:cNvSpPr txBox="1"/>
          <p:nvPr/>
        </p:nvSpPr>
        <p:spPr>
          <a:xfrm>
            <a:off x="4337369" y="3445969"/>
            <a:ext cx="19158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Cabin"/>
                <a:ea typeface="Cabin"/>
                <a:cs typeface="Cabin"/>
                <a:sym typeface="Cabin"/>
              </a:rPr>
              <a:t>Correlation</a:t>
            </a:r>
            <a:endParaRPr dirty="0">
              <a:solidFill>
                <a:schemeClr val="dk1"/>
              </a:solidFill>
              <a:latin typeface="Cabin"/>
              <a:ea typeface="Cabin"/>
              <a:cs typeface="Cabin"/>
              <a:sym typeface="Cabin"/>
            </a:endParaRPr>
          </a:p>
        </p:txBody>
      </p:sp>
      <p:sp>
        <p:nvSpPr>
          <p:cNvPr id="1943" name="Google Shape;1943;p66"/>
          <p:cNvSpPr/>
          <p:nvPr/>
        </p:nvSpPr>
        <p:spPr>
          <a:xfrm>
            <a:off x="1141227" y="2169125"/>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2381967" y="2169125"/>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3741293" y="2169125"/>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5023837" y="2169125"/>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7" name="Google Shape;1947;p66"/>
          <p:cNvCxnSpPr>
            <a:endCxn id="1944" idx="2"/>
          </p:cNvCxnSpPr>
          <p:nvPr/>
        </p:nvCxnSpPr>
        <p:spPr>
          <a:xfrm>
            <a:off x="769767" y="2328875"/>
            <a:ext cx="1612200" cy="0"/>
          </a:xfrm>
          <a:prstGeom prst="straightConnector1">
            <a:avLst/>
          </a:prstGeom>
          <a:noFill/>
          <a:ln w="9525" cap="flat" cmpd="sng">
            <a:solidFill>
              <a:schemeClr val="dk2"/>
            </a:solidFill>
            <a:prstDash val="solid"/>
            <a:round/>
            <a:headEnd type="none" w="med" len="med"/>
            <a:tailEnd type="none" w="med" len="med"/>
          </a:ln>
        </p:spPr>
      </p:cxnSp>
      <p:cxnSp>
        <p:nvCxnSpPr>
          <p:cNvPr id="1948" name="Google Shape;1948;p66"/>
          <p:cNvCxnSpPr>
            <a:stCxn id="1944" idx="6"/>
            <a:endCxn id="1945" idx="2"/>
          </p:cNvCxnSpPr>
          <p:nvPr/>
        </p:nvCxnSpPr>
        <p:spPr>
          <a:xfrm>
            <a:off x="2701467" y="2328875"/>
            <a:ext cx="1039826" cy="0"/>
          </a:xfrm>
          <a:prstGeom prst="straightConnector1">
            <a:avLst/>
          </a:prstGeom>
          <a:noFill/>
          <a:ln w="9525" cap="flat" cmpd="sng">
            <a:solidFill>
              <a:schemeClr val="dk2"/>
            </a:solidFill>
            <a:prstDash val="solid"/>
            <a:round/>
            <a:headEnd type="none" w="med" len="med"/>
            <a:tailEnd type="none" w="med" len="med"/>
          </a:ln>
        </p:spPr>
      </p:cxnSp>
      <p:cxnSp>
        <p:nvCxnSpPr>
          <p:cNvPr id="1949" name="Google Shape;1949;p66"/>
          <p:cNvCxnSpPr>
            <a:stCxn id="1945" idx="6"/>
            <a:endCxn id="1946" idx="2"/>
          </p:cNvCxnSpPr>
          <p:nvPr/>
        </p:nvCxnSpPr>
        <p:spPr>
          <a:xfrm>
            <a:off x="4060793" y="2328875"/>
            <a:ext cx="963044" cy="0"/>
          </a:xfrm>
          <a:prstGeom prst="straightConnector1">
            <a:avLst/>
          </a:prstGeom>
          <a:noFill/>
          <a:ln w="9525" cap="flat" cmpd="sng">
            <a:solidFill>
              <a:schemeClr val="dk2"/>
            </a:solidFill>
            <a:prstDash val="solid"/>
            <a:round/>
            <a:headEnd type="none" w="med" len="med"/>
            <a:tailEnd type="none" w="med" len="med"/>
          </a:ln>
        </p:spPr>
      </p:cxnSp>
      <p:cxnSp>
        <p:nvCxnSpPr>
          <p:cNvPr id="1950" name="Google Shape;1950;p66"/>
          <p:cNvCxnSpPr>
            <a:cxnSpLocks/>
            <a:stCxn id="1943" idx="4"/>
          </p:cNvCxnSpPr>
          <p:nvPr/>
        </p:nvCxnSpPr>
        <p:spPr>
          <a:xfrm flipH="1">
            <a:off x="1294074" y="2488625"/>
            <a:ext cx="6903" cy="555950"/>
          </a:xfrm>
          <a:prstGeom prst="straightConnector1">
            <a:avLst/>
          </a:prstGeom>
          <a:noFill/>
          <a:ln w="9525" cap="flat" cmpd="sng">
            <a:solidFill>
              <a:schemeClr val="dk2"/>
            </a:solidFill>
            <a:prstDash val="solid"/>
            <a:round/>
            <a:headEnd type="none" w="med" len="med"/>
            <a:tailEnd type="none" w="med" len="med"/>
          </a:ln>
        </p:spPr>
      </p:cxnSp>
      <p:cxnSp>
        <p:nvCxnSpPr>
          <p:cNvPr id="1951" name="Google Shape;1951;p66"/>
          <p:cNvCxnSpPr>
            <a:cxnSpLocks/>
            <a:stCxn id="1944" idx="4"/>
          </p:cNvCxnSpPr>
          <p:nvPr/>
        </p:nvCxnSpPr>
        <p:spPr>
          <a:xfrm>
            <a:off x="2541717" y="2488625"/>
            <a:ext cx="0" cy="555900"/>
          </a:xfrm>
          <a:prstGeom prst="straightConnector1">
            <a:avLst/>
          </a:prstGeom>
          <a:noFill/>
          <a:ln w="9525" cap="flat" cmpd="sng">
            <a:solidFill>
              <a:schemeClr val="dk2"/>
            </a:solidFill>
            <a:prstDash val="solid"/>
            <a:round/>
            <a:headEnd type="none" w="med" len="med"/>
            <a:tailEnd type="none" w="med" len="med"/>
          </a:ln>
        </p:spPr>
      </p:cxnSp>
      <p:cxnSp>
        <p:nvCxnSpPr>
          <p:cNvPr id="1952" name="Google Shape;1952;p66"/>
          <p:cNvCxnSpPr>
            <a:cxnSpLocks/>
          </p:cNvCxnSpPr>
          <p:nvPr/>
        </p:nvCxnSpPr>
        <p:spPr>
          <a:xfrm>
            <a:off x="3894063" y="2488625"/>
            <a:ext cx="0" cy="555900"/>
          </a:xfrm>
          <a:prstGeom prst="straightConnector1">
            <a:avLst/>
          </a:prstGeom>
          <a:noFill/>
          <a:ln w="9525" cap="flat" cmpd="sng">
            <a:solidFill>
              <a:schemeClr val="dk2"/>
            </a:solidFill>
            <a:prstDash val="solid"/>
            <a:round/>
            <a:headEnd type="none" w="med" len="med"/>
            <a:tailEnd type="none" w="med" len="med"/>
          </a:ln>
        </p:spPr>
      </p:cxnSp>
      <p:cxnSp>
        <p:nvCxnSpPr>
          <p:cNvPr id="1953" name="Google Shape;1953;p66"/>
          <p:cNvCxnSpPr>
            <a:cxnSpLocks/>
          </p:cNvCxnSpPr>
          <p:nvPr/>
        </p:nvCxnSpPr>
        <p:spPr>
          <a:xfrm>
            <a:off x="5178468" y="2488625"/>
            <a:ext cx="0" cy="555900"/>
          </a:xfrm>
          <a:prstGeom prst="straightConnector1">
            <a:avLst/>
          </a:prstGeom>
          <a:noFill/>
          <a:ln w="9525" cap="flat" cmpd="sng">
            <a:solidFill>
              <a:schemeClr val="dk2"/>
            </a:solidFill>
            <a:prstDash val="solid"/>
            <a:round/>
            <a:headEnd type="none" w="med" len="med"/>
            <a:tailEnd type="none" w="med" len="med"/>
          </a:ln>
        </p:spPr>
      </p:cxnSp>
      <p:sp>
        <p:nvSpPr>
          <p:cNvPr id="9" name="Google Shape;1946;p66">
            <a:extLst>
              <a:ext uri="{FF2B5EF4-FFF2-40B4-BE49-F238E27FC236}">
                <a16:creationId xmlns:a16="http://schemas.microsoft.com/office/drawing/2014/main" id="{7151A175-989D-0693-4F08-8A197B5A7C50}"/>
              </a:ext>
            </a:extLst>
          </p:cNvPr>
          <p:cNvSpPr/>
          <p:nvPr/>
        </p:nvSpPr>
        <p:spPr>
          <a:xfrm>
            <a:off x="6325268" y="2158575"/>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953;p66">
            <a:extLst>
              <a:ext uri="{FF2B5EF4-FFF2-40B4-BE49-F238E27FC236}">
                <a16:creationId xmlns:a16="http://schemas.microsoft.com/office/drawing/2014/main" id="{D7D4A68F-CFA5-1A0D-DC47-5ABD49B36E55}"/>
              </a:ext>
            </a:extLst>
          </p:cNvPr>
          <p:cNvCxnSpPr>
            <a:cxnSpLocks/>
          </p:cNvCxnSpPr>
          <p:nvPr/>
        </p:nvCxnSpPr>
        <p:spPr>
          <a:xfrm>
            <a:off x="6485724" y="2488625"/>
            <a:ext cx="0" cy="55590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1949;p66">
            <a:extLst>
              <a:ext uri="{FF2B5EF4-FFF2-40B4-BE49-F238E27FC236}">
                <a16:creationId xmlns:a16="http://schemas.microsoft.com/office/drawing/2014/main" id="{2715D1C0-C95B-DC39-FD66-67847FBDA97F}"/>
              </a:ext>
            </a:extLst>
          </p:cNvPr>
          <p:cNvCxnSpPr>
            <a:cxnSpLocks/>
            <a:endCxn id="9" idx="2"/>
          </p:cNvCxnSpPr>
          <p:nvPr/>
        </p:nvCxnSpPr>
        <p:spPr>
          <a:xfrm>
            <a:off x="5323145" y="2318319"/>
            <a:ext cx="1002123" cy="6"/>
          </a:xfrm>
          <a:prstGeom prst="straightConnector1">
            <a:avLst/>
          </a:prstGeom>
          <a:noFill/>
          <a:ln w="9525" cap="flat" cmpd="sng">
            <a:solidFill>
              <a:schemeClr val="dk2"/>
            </a:solidFill>
            <a:prstDash val="solid"/>
            <a:round/>
            <a:headEnd type="none" w="med" len="med"/>
            <a:tailEnd type="none" w="med" len="med"/>
          </a:ln>
        </p:spPr>
      </p:cxnSp>
      <p:sp>
        <p:nvSpPr>
          <p:cNvPr id="12" name="Google Shape;1940;p66">
            <a:extLst>
              <a:ext uri="{FF2B5EF4-FFF2-40B4-BE49-F238E27FC236}">
                <a16:creationId xmlns:a16="http://schemas.microsoft.com/office/drawing/2014/main" id="{41117D04-5494-C5EB-0E7A-FAA387930FAB}"/>
              </a:ext>
            </a:extLst>
          </p:cNvPr>
          <p:cNvSpPr txBox="1"/>
          <p:nvPr/>
        </p:nvSpPr>
        <p:spPr>
          <a:xfrm>
            <a:off x="5586876" y="3030497"/>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05</a:t>
            </a:r>
            <a:endParaRPr sz="2400" b="1" dirty="0">
              <a:solidFill>
                <a:schemeClr val="dk1"/>
              </a:solidFill>
              <a:latin typeface="DM Serif Display"/>
              <a:ea typeface="DM Serif Display"/>
              <a:cs typeface="DM Serif Display"/>
              <a:sym typeface="DM Serif Display"/>
            </a:endParaRPr>
          </a:p>
        </p:txBody>
      </p:sp>
      <p:sp>
        <p:nvSpPr>
          <p:cNvPr id="13" name="Google Shape;1939;p66">
            <a:extLst>
              <a:ext uri="{FF2B5EF4-FFF2-40B4-BE49-F238E27FC236}">
                <a16:creationId xmlns:a16="http://schemas.microsoft.com/office/drawing/2014/main" id="{A70F22F5-E6BE-6B73-6314-0A11EF104CB2}"/>
              </a:ext>
            </a:extLst>
          </p:cNvPr>
          <p:cNvSpPr txBox="1"/>
          <p:nvPr/>
        </p:nvSpPr>
        <p:spPr>
          <a:xfrm>
            <a:off x="5772645" y="3375301"/>
            <a:ext cx="1456914"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Cabin"/>
                <a:ea typeface="Cabin"/>
                <a:cs typeface="Cabin"/>
                <a:sym typeface="Cabin"/>
              </a:rPr>
              <a:t>Model Comparison</a:t>
            </a:r>
          </a:p>
        </p:txBody>
      </p:sp>
      <p:cxnSp>
        <p:nvCxnSpPr>
          <p:cNvPr id="15" name="Google Shape;1949;p66">
            <a:extLst>
              <a:ext uri="{FF2B5EF4-FFF2-40B4-BE49-F238E27FC236}">
                <a16:creationId xmlns:a16="http://schemas.microsoft.com/office/drawing/2014/main" id="{DEDA1055-7EEA-06A0-BD8E-E339AC6D98BE}"/>
              </a:ext>
            </a:extLst>
          </p:cNvPr>
          <p:cNvCxnSpPr>
            <a:cxnSpLocks/>
          </p:cNvCxnSpPr>
          <p:nvPr/>
        </p:nvCxnSpPr>
        <p:spPr>
          <a:xfrm>
            <a:off x="6611488" y="2328863"/>
            <a:ext cx="1002123" cy="6"/>
          </a:xfrm>
          <a:prstGeom prst="straightConnector1">
            <a:avLst/>
          </a:prstGeom>
          <a:noFill/>
          <a:ln w="9525" cap="flat" cmpd="sng">
            <a:solidFill>
              <a:schemeClr val="dk2"/>
            </a:solidFill>
            <a:prstDash val="solid"/>
            <a:round/>
            <a:headEnd type="none" w="med" len="med"/>
            <a:tailEnd type="none" w="med" len="med"/>
          </a:ln>
        </p:spPr>
      </p:cxnSp>
      <p:sp>
        <p:nvSpPr>
          <p:cNvPr id="16" name="Google Shape;1946;p66">
            <a:extLst>
              <a:ext uri="{FF2B5EF4-FFF2-40B4-BE49-F238E27FC236}">
                <a16:creationId xmlns:a16="http://schemas.microsoft.com/office/drawing/2014/main" id="{9549EBA7-7C66-7E9C-9038-2BF52A08B17A}"/>
              </a:ext>
            </a:extLst>
          </p:cNvPr>
          <p:cNvSpPr/>
          <p:nvPr/>
        </p:nvSpPr>
        <p:spPr>
          <a:xfrm>
            <a:off x="7580331" y="2172767"/>
            <a:ext cx="319500" cy="31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953;p66">
            <a:extLst>
              <a:ext uri="{FF2B5EF4-FFF2-40B4-BE49-F238E27FC236}">
                <a16:creationId xmlns:a16="http://schemas.microsoft.com/office/drawing/2014/main" id="{9DE66567-293B-E081-77EF-9E7C9257D09A}"/>
              </a:ext>
            </a:extLst>
          </p:cNvPr>
          <p:cNvCxnSpPr>
            <a:cxnSpLocks/>
          </p:cNvCxnSpPr>
          <p:nvPr/>
        </p:nvCxnSpPr>
        <p:spPr>
          <a:xfrm>
            <a:off x="7740787" y="2502817"/>
            <a:ext cx="0" cy="555900"/>
          </a:xfrm>
          <a:prstGeom prst="straightConnector1">
            <a:avLst/>
          </a:prstGeom>
          <a:noFill/>
          <a:ln w="9525" cap="flat" cmpd="sng">
            <a:solidFill>
              <a:schemeClr val="dk2"/>
            </a:solidFill>
            <a:prstDash val="solid"/>
            <a:round/>
            <a:headEnd type="none" w="med" len="med"/>
            <a:tailEnd type="none" w="med" len="med"/>
          </a:ln>
        </p:spPr>
      </p:cxnSp>
      <p:sp>
        <p:nvSpPr>
          <p:cNvPr id="18" name="Google Shape;1940;p66">
            <a:extLst>
              <a:ext uri="{FF2B5EF4-FFF2-40B4-BE49-F238E27FC236}">
                <a16:creationId xmlns:a16="http://schemas.microsoft.com/office/drawing/2014/main" id="{4D8C441F-1C11-77BA-BEF0-4428BB0DA478}"/>
              </a:ext>
            </a:extLst>
          </p:cNvPr>
          <p:cNvSpPr txBox="1"/>
          <p:nvPr/>
        </p:nvSpPr>
        <p:spPr>
          <a:xfrm>
            <a:off x="6835080" y="3016419"/>
            <a:ext cx="19158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DM Serif Display"/>
                <a:ea typeface="DM Serif Display"/>
                <a:cs typeface="DM Serif Display"/>
                <a:sym typeface="DM Serif Display"/>
              </a:rPr>
              <a:t>Step 06</a:t>
            </a:r>
            <a:endParaRPr sz="2400" b="1" dirty="0">
              <a:solidFill>
                <a:schemeClr val="dk1"/>
              </a:solidFill>
              <a:latin typeface="DM Serif Display"/>
              <a:ea typeface="DM Serif Display"/>
              <a:cs typeface="DM Serif Display"/>
              <a:sym typeface="DM Serif Display"/>
            </a:endParaRPr>
          </a:p>
        </p:txBody>
      </p:sp>
      <p:sp>
        <p:nvSpPr>
          <p:cNvPr id="19" name="Google Shape;1939;p66">
            <a:extLst>
              <a:ext uri="{FF2B5EF4-FFF2-40B4-BE49-F238E27FC236}">
                <a16:creationId xmlns:a16="http://schemas.microsoft.com/office/drawing/2014/main" id="{42FBCEC1-34EF-8DDF-C517-3350F8EC9078}"/>
              </a:ext>
            </a:extLst>
          </p:cNvPr>
          <p:cNvSpPr txBox="1"/>
          <p:nvPr/>
        </p:nvSpPr>
        <p:spPr>
          <a:xfrm>
            <a:off x="7005334" y="3361882"/>
            <a:ext cx="1456914"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Cabin"/>
                <a:ea typeface="Cabin"/>
                <a:cs typeface="Cabin"/>
                <a:sym typeface="Cabin"/>
              </a:rPr>
              <a:t>Project Report</a:t>
            </a:r>
          </a:p>
        </p:txBody>
      </p:sp>
      <p:cxnSp>
        <p:nvCxnSpPr>
          <p:cNvPr id="20" name="Google Shape;1947;p66">
            <a:extLst>
              <a:ext uri="{FF2B5EF4-FFF2-40B4-BE49-F238E27FC236}">
                <a16:creationId xmlns:a16="http://schemas.microsoft.com/office/drawing/2014/main" id="{B31D1CDB-F7EA-9D65-A626-C93C9E0C79FD}"/>
              </a:ext>
            </a:extLst>
          </p:cNvPr>
          <p:cNvCxnSpPr>
            <a:cxnSpLocks/>
          </p:cNvCxnSpPr>
          <p:nvPr/>
        </p:nvCxnSpPr>
        <p:spPr>
          <a:xfrm>
            <a:off x="7768699" y="2318319"/>
            <a:ext cx="612718"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grpSp>
        <p:nvGrpSpPr>
          <p:cNvPr id="1132" name="Google Shape;1132;p39"/>
          <p:cNvGrpSpPr/>
          <p:nvPr/>
        </p:nvGrpSpPr>
        <p:grpSpPr>
          <a:xfrm>
            <a:off x="5064197" y="967450"/>
            <a:ext cx="4228945" cy="4154974"/>
            <a:chOff x="5064197" y="967450"/>
            <a:chExt cx="4228945" cy="4154974"/>
          </a:xfrm>
        </p:grpSpPr>
        <p:sp>
          <p:nvSpPr>
            <p:cNvPr id="1133" name="Google Shape;1133;p39"/>
            <p:cNvSpPr/>
            <p:nvPr/>
          </p:nvSpPr>
          <p:spPr>
            <a:xfrm rot="7721496" flipH="1">
              <a:off x="5885109" y="1371655"/>
              <a:ext cx="2587121" cy="3346172"/>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rot="-1614636" flipH="1">
              <a:off x="5964061" y="1371782"/>
              <a:ext cx="2587326" cy="3346310"/>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5" name="Google Shape;1135;p39"/>
          <p:cNvSpPr txBox="1">
            <a:spLocks noGrp="1"/>
          </p:cNvSpPr>
          <p:nvPr>
            <p:ph type="title"/>
          </p:nvPr>
        </p:nvSpPr>
        <p:spPr>
          <a:xfrm>
            <a:off x="720000" y="540000"/>
            <a:ext cx="7704000" cy="42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Introduction</a:t>
            </a:r>
            <a:endParaRPr dirty="0"/>
          </a:p>
        </p:txBody>
      </p:sp>
      <p:sp>
        <p:nvSpPr>
          <p:cNvPr id="1143" name="Google Shape;1143;p39"/>
          <p:cNvSpPr txBox="1">
            <a:spLocks noGrp="1"/>
          </p:cNvSpPr>
          <p:nvPr>
            <p:ph type="subTitle" idx="1"/>
          </p:nvPr>
        </p:nvSpPr>
        <p:spPr>
          <a:xfrm>
            <a:off x="719988" y="1466795"/>
            <a:ext cx="4502268" cy="2937681"/>
          </a:xfrm>
          <a:prstGeom prst="rect">
            <a:avLst/>
          </a:prstGeom>
        </p:spPr>
        <p:txBody>
          <a:bodyPr spcFirstLastPara="1" wrap="square" lIns="91425" tIns="91425" rIns="91425" bIns="91425" anchor="t" anchorCtr="0">
            <a:noAutofit/>
          </a:bodyPr>
          <a:lstStyle/>
          <a:p>
            <a:r>
              <a:rPr lang="en-US" sz="1800" dirty="0"/>
              <a:t>      The main goal of this research project is to examine the data, on crop production in districts of India from 1997 to 2021. The key person involved in this project is the Minister of Agriculture and Farmers Welfare in India, who plays a role, in creating policies and making important choices that affect the lives of countless farmers throughout the nation.</a:t>
            </a:r>
          </a:p>
        </p:txBody>
      </p:sp>
      <p:pic>
        <p:nvPicPr>
          <p:cNvPr id="1148" name="Google Shape;1148;p39"/>
          <p:cNvPicPr preferRelativeResize="0">
            <a:picLocks noGrp="1"/>
          </p:cNvPicPr>
          <p:nvPr>
            <p:ph type="pic" idx="16"/>
          </p:nvPr>
        </p:nvPicPr>
        <p:blipFill rotWithShape="1">
          <a:blip r:embed="rId3">
            <a:alphaModFix/>
          </a:blip>
          <a:srcRect l="16679" r="16679"/>
          <a:stretch/>
        </p:blipFill>
        <p:spPr>
          <a:xfrm>
            <a:off x="5830575" y="1632275"/>
            <a:ext cx="2696100" cy="2696100"/>
          </a:xfrm>
          <a:prstGeom prst="ellipse">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4086038" y="312561"/>
            <a:ext cx="4281600" cy="8429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spc="150" dirty="0">
                <a:solidFill>
                  <a:schemeClr val="tx1">
                    <a:lumMod val="85000"/>
                    <a:lumOff val="15000"/>
                  </a:schemeClr>
                </a:solidFill>
              </a:rPr>
              <a:t>Stakeholder</a:t>
            </a:r>
            <a:endParaRPr dirty="0"/>
          </a:p>
        </p:txBody>
      </p:sp>
      <p:sp>
        <p:nvSpPr>
          <p:cNvPr id="1154" name="Google Shape;1154;p40"/>
          <p:cNvSpPr txBox="1">
            <a:spLocks noGrp="1"/>
          </p:cNvSpPr>
          <p:nvPr>
            <p:ph type="subTitle" idx="1"/>
          </p:nvPr>
        </p:nvSpPr>
        <p:spPr>
          <a:xfrm>
            <a:off x="4142375" y="1407241"/>
            <a:ext cx="4281600" cy="2677233"/>
          </a:xfrm>
          <a:prstGeom prst="rect">
            <a:avLst/>
          </a:prstGeom>
        </p:spPr>
        <p:txBody>
          <a:bodyPr spcFirstLastPara="1" wrap="square" lIns="91425" tIns="91425" rIns="91425" bIns="91425" anchor="t" anchorCtr="0">
            <a:noAutofit/>
          </a:bodyPr>
          <a:lstStyle/>
          <a:p>
            <a:pPr marL="139700" indent="0" algn="l">
              <a:buNone/>
            </a:pPr>
            <a:r>
              <a:rPr lang="en-US" b="1" dirty="0"/>
              <a:t>Narendra Singh Tomar </a:t>
            </a:r>
            <a:r>
              <a:rPr lang="en-US" dirty="0"/>
              <a:t>is a prominent Indian politician. He served as the Union Minister of Agriculture and Farmers Welfare, overseeing agricultural policies and reforms in India. His tenure included controversial agricultural reforms, and he has held various other key ministerial positions in the Indian government over the years. On 18</a:t>
            </a:r>
            <a:r>
              <a:rPr lang="en-US" baseline="30000" dirty="0"/>
              <a:t>th</a:t>
            </a:r>
            <a:r>
              <a:rPr lang="en-US" dirty="0"/>
              <a:t> September 2020, Tomar was assigned the additional charge of the Ministry of Food  Processing Industries.</a:t>
            </a:r>
          </a:p>
        </p:txBody>
      </p:sp>
      <p:grpSp>
        <p:nvGrpSpPr>
          <p:cNvPr id="1155" name="Google Shape;1155;p40"/>
          <p:cNvGrpSpPr/>
          <p:nvPr/>
        </p:nvGrpSpPr>
        <p:grpSpPr>
          <a:xfrm>
            <a:off x="-130313" y="362722"/>
            <a:ext cx="4485840" cy="4480878"/>
            <a:chOff x="-130313" y="362722"/>
            <a:chExt cx="4485840" cy="4480878"/>
          </a:xfrm>
        </p:grpSpPr>
        <p:sp>
          <p:nvSpPr>
            <p:cNvPr id="1156" name="Google Shape;1156;p40"/>
            <p:cNvSpPr/>
            <p:nvPr/>
          </p:nvSpPr>
          <p:spPr>
            <a:xfrm rot="8084524" flipH="1">
              <a:off x="730272" y="815251"/>
              <a:ext cx="2764670" cy="3575820"/>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rot="6455879" flipH="1">
              <a:off x="799834" y="862431"/>
              <a:ext cx="2765058" cy="3576181"/>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0"/>
          <p:cNvGrpSpPr/>
          <p:nvPr/>
        </p:nvGrpSpPr>
        <p:grpSpPr>
          <a:xfrm>
            <a:off x="7572228" y="4008276"/>
            <a:ext cx="1051575" cy="1041825"/>
            <a:chOff x="572550" y="1147050"/>
            <a:chExt cx="1051575" cy="1041825"/>
          </a:xfrm>
        </p:grpSpPr>
        <p:sp>
          <p:nvSpPr>
            <p:cNvPr id="1160" name="Google Shape;1160;p40"/>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0"/>
          <p:cNvGrpSpPr/>
          <p:nvPr/>
        </p:nvGrpSpPr>
        <p:grpSpPr>
          <a:xfrm>
            <a:off x="3911500" y="606600"/>
            <a:ext cx="850250" cy="647550"/>
            <a:chOff x="4281500" y="1208725"/>
            <a:chExt cx="850250" cy="647550"/>
          </a:xfrm>
        </p:grpSpPr>
        <p:sp>
          <p:nvSpPr>
            <p:cNvPr id="1200" name="Google Shape;1200;p40"/>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9" name="Google Shape;1219;p40"/>
          <p:cNvCxnSpPr/>
          <p:nvPr/>
        </p:nvCxnSpPr>
        <p:spPr>
          <a:xfrm>
            <a:off x="4277475" y="1208031"/>
            <a:ext cx="4011600" cy="0"/>
          </a:xfrm>
          <a:prstGeom prst="straightConnector1">
            <a:avLst/>
          </a:prstGeom>
          <a:noFill/>
          <a:ln w="38100" cap="flat" cmpd="sng">
            <a:solidFill>
              <a:schemeClr val="dk2"/>
            </a:solidFill>
            <a:prstDash val="solid"/>
            <a:round/>
            <a:headEnd type="none" w="med" len="med"/>
            <a:tailEnd type="none" w="med" len="med"/>
          </a:ln>
        </p:spPr>
      </p:cxnSp>
      <p:pic>
        <p:nvPicPr>
          <p:cNvPr id="5" name="Picture Placeholder 4">
            <a:extLst>
              <a:ext uri="{FF2B5EF4-FFF2-40B4-BE49-F238E27FC236}">
                <a16:creationId xmlns:a16="http://schemas.microsoft.com/office/drawing/2014/main" id="{45CFFA5F-38D8-D6E0-6753-886930204C0F}"/>
              </a:ext>
            </a:extLst>
          </p:cNvPr>
          <p:cNvPicPr>
            <a:picLocks noGrp="1" noChangeAspect="1"/>
          </p:cNvPicPr>
          <p:nvPr>
            <p:ph type="pic" idx="2"/>
          </p:nvPr>
        </p:nvPicPr>
        <p:blipFill rotWithShape="1">
          <a:blip r:embed="rId3"/>
          <a:srcRect t="9594" b="9594"/>
          <a:stretch/>
        </p:blipFill>
        <p:spPr>
          <a:xfrm>
            <a:off x="828000" y="1208031"/>
            <a:ext cx="2734628" cy="2734650"/>
          </a:xfr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grpSp>
        <p:nvGrpSpPr>
          <p:cNvPr id="1224" name="Google Shape;1224;p41"/>
          <p:cNvGrpSpPr/>
          <p:nvPr/>
        </p:nvGrpSpPr>
        <p:grpSpPr>
          <a:xfrm>
            <a:off x="5201923" y="1227419"/>
            <a:ext cx="4072643" cy="4084450"/>
            <a:chOff x="4524853" y="710894"/>
            <a:chExt cx="4072643" cy="4084450"/>
          </a:xfrm>
        </p:grpSpPr>
        <p:sp>
          <p:nvSpPr>
            <p:cNvPr id="1225" name="Google Shape;1225;p41"/>
            <p:cNvSpPr/>
            <p:nvPr/>
          </p:nvSpPr>
          <p:spPr>
            <a:xfrm rot="9715671">
              <a:off x="5346519" y="1037683"/>
              <a:ext cx="2652660" cy="3430872"/>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rot="-6455799">
              <a:off x="5234705" y="908989"/>
              <a:ext cx="2652940" cy="3431172"/>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41"/>
          <p:cNvSpPr txBox="1">
            <a:spLocks noGrp="1"/>
          </p:cNvSpPr>
          <p:nvPr>
            <p:ph type="title" idx="2"/>
          </p:nvPr>
        </p:nvSpPr>
        <p:spPr>
          <a:xfrm>
            <a:off x="231468" y="247675"/>
            <a:ext cx="6211211" cy="93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01 </a:t>
            </a:r>
            <a:r>
              <a:rPr lang="en-US" sz="3200" dirty="0"/>
              <a:t>Data</a:t>
            </a:r>
            <a:r>
              <a:rPr lang="en-US" sz="4400" dirty="0"/>
              <a:t> </a:t>
            </a:r>
            <a:r>
              <a:rPr lang="en-US" sz="3200" dirty="0"/>
              <a:t>Cleaning</a:t>
            </a:r>
            <a:endParaRPr sz="3200" dirty="0"/>
          </a:p>
        </p:txBody>
      </p:sp>
      <p:sp>
        <p:nvSpPr>
          <p:cNvPr id="1229" name="Google Shape;1229;p41"/>
          <p:cNvSpPr txBox="1">
            <a:spLocks noGrp="1"/>
          </p:cNvSpPr>
          <p:nvPr>
            <p:ph type="subTitle" idx="1"/>
          </p:nvPr>
        </p:nvSpPr>
        <p:spPr>
          <a:xfrm>
            <a:off x="301874" y="1462014"/>
            <a:ext cx="5184526" cy="254459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2000" dirty="0"/>
              <a:t>Removed empty values in the Crop and Area Column </a:t>
            </a:r>
          </a:p>
          <a:p>
            <a:pPr marL="285750" indent="-285750">
              <a:buFont typeface="Arial" panose="020B0604020202020204" pitchFamily="34" charset="0"/>
              <a:buChar char="•"/>
            </a:pPr>
            <a:r>
              <a:rPr lang="en-US" sz="2000" dirty="0"/>
              <a:t>Removed null values in the Yield Column</a:t>
            </a:r>
          </a:p>
          <a:p>
            <a:pPr marL="285750" indent="-285750">
              <a:buFont typeface="Arial" panose="020B0604020202020204" pitchFamily="34" charset="0"/>
              <a:buChar char="•"/>
            </a:pPr>
            <a:r>
              <a:rPr lang="en-US" sz="2000" dirty="0"/>
              <a:t>Far we've made sure to eliminate any data, in the dataset to improve accuracy. Lastly we decided to remove the Area Units column since it only had one value, which happened to be 'Hector'.</a:t>
            </a:r>
          </a:p>
        </p:txBody>
      </p:sp>
      <p:pic>
        <p:nvPicPr>
          <p:cNvPr id="1230" name="Google Shape;1230;p41"/>
          <p:cNvPicPr preferRelativeResize="0">
            <a:picLocks noGrp="1"/>
          </p:cNvPicPr>
          <p:nvPr>
            <p:ph type="pic" idx="3"/>
          </p:nvPr>
        </p:nvPicPr>
        <p:blipFill rotWithShape="1">
          <a:blip r:embed="rId3">
            <a:alphaModFix/>
          </a:blip>
          <a:srcRect l="8152" t="8914" r="37094" b="8922"/>
          <a:stretch/>
        </p:blipFill>
        <p:spPr>
          <a:xfrm>
            <a:off x="5725070" y="1756475"/>
            <a:ext cx="3026400" cy="3026400"/>
          </a:xfrm>
          <a:prstGeom prst="ellipse">
            <a:avLst/>
          </a:prstGeom>
        </p:spPr>
      </p:pic>
      <p:grpSp>
        <p:nvGrpSpPr>
          <p:cNvPr id="1231" name="Google Shape;1231;p41"/>
          <p:cNvGrpSpPr/>
          <p:nvPr/>
        </p:nvGrpSpPr>
        <p:grpSpPr>
          <a:xfrm>
            <a:off x="6056449" y="599675"/>
            <a:ext cx="850250" cy="647550"/>
            <a:chOff x="4281500" y="1208725"/>
            <a:chExt cx="850250" cy="647550"/>
          </a:xfrm>
        </p:grpSpPr>
        <p:sp>
          <p:nvSpPr>
            <p:cNvPr id="1232" name="Google Shape;1232;p41"/>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1" name="Google Shape;1241;p41"/>
          <p:cNvCxnSpPr>
            <a:cxnSpLocks/>
          </p:cNvCxnSpPr>
          <p:nvPr/>
        </p:nvCxnSpPr>
        <p:spPr>
          <a:xfrm flipV="1">
            <a:off x="451504" y="1129935"/>
            <a:ext cx="2556942" cy="5313"/>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grpSp>
        <p:nvGrpSpPr>
          <p:cNvPr id="1253" name="Google Shape;1253;p43"/>
          <p:cNvGrpSpPr/>
          <p:nvPr/>
        </p:nvGrpSpPr>
        <p:grpSpPr>
          <a:xfrm>
            <a:off x="4967200" y="768922"/>
            <a:ext cx="4242695" cy="4335728"/>
            <a:chOff x="4967200" y="768922"/>
            <a:chExt cx="4242695" cy="4335728"/>
          </a:xfrm>
        </p:grpSpPr>
        <p:sp>
          <p:nvSpPr>
            <p:cNvPr id="1254" name="Google Shape;1254;p43"/>
            <p:cNvSpPr/>
            <p:nvPr/>
          </p:nvSpPr>
          <p:spPr>
            <a:xfrm rot="-8591740">
              <a:off x="5879899" y="1318672"/>
              <a:ext cx="2585971" cy="3344599"/>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rot="-2700000">
              <a:off x="5771015" y="1193423"/>
              <a:ext cx="2586104" cy="3344731"/>
            </a:xfrm>
            <a:custGeom>
              <a:avLst/>
              <a:gdLst/>
              <a:ahLst/>
              <a:cxnLst/>
              <a:rect l="l" t="t" r="r" b="b"/>
              <a:pathLst>
                <a:path w="62305" h="80582" extrusionOk="0">
                  <a:moveTo>
                    <a:pt x="41074" y="1"/>
                  </a:moveTo>
                  <a:cubicBezTo>
                    <a:pt x="38666" y="1"/>
                    <a:pt x="36093" y="897"/>
                    <a:pt x="33008" y="1713"/>
                  </a:cubicBezTo>
                  <a:cubicBezTo>
                    <a:pt x="28128" y="2956"/>
                    <a:pt x="22952" y="2492"/>
                    <a:pt x="18016" y="2715"/>
                  </a:cubicBezTo>
                  <a:cubicBezTo>
                    <a:pt x="13211" y="2956"/>
                    <a:pt x="8183" y="3958"/>
                    <a:pt x="4713" y="7279"/>
                  </a:cubicBezTo>
                  <a:cubicBezTo>
                    <a:pt x="1318" y="10526"/>
                    <a:pt x="1" y="15554"/>
                    <a:pt x="297" y="20192"/>
                  </a:cubicBezTo>
                  <a:cubicBezTo>
                    <a:pt x="539" y="24905"/>
                    <a:pt x="2246" y="29395"/>
                    <a:pt x="4175" y="33718"/>
                  </a:cubicBezTo>
                  <a:cubicBezTo>
                    <a:pt x="6031" y="38060"/>
                    <a:pt x="8183" y="42309"/>
                    <a:pt x="9278" y="46873"/>
                  </a:cubicBezTo>
                  <a:cubicBezTo>
                    <a:pt x="11430" y="55593"/>
                    <a:pt x="10131" y="65575"/>
                    <a:pt x="15382" y="72923"/>
                  </a:cubicBezTo>
                  <a:cubicBezTo>
                    <a:pt x="18944" y="77821"/>
                    <a:pt x="25139" y="80581"/>
                    <a:pt x="31243" y="80581"/>
                  </a:cubicBezTo>
                  <a:cubicBezTo>
                    <a:pt x="31497" y="80581"/>
                    <a:pt x="31752" y="80576"/>
                    <a:pt x="32006" y="80567"/>
                  </a:cubicBezTo>
                  <a:cubicBezTo>
                    <a:pt x="38259" y="80270"/>
                    <a:pt x="44363" y="77246"/>
                    <a:pt x="48853" y="72848"/>
                  </a:cubicBezTo>
                  <a:cubicBezTo>
                    <a:pt x="53418" y="68433"/>
                    <a:pt x="56516" y="62718"/>
                    <a:pt x="58594" y="56688"/>
                  </a:cubicBezTo>
                  <a:cubicBezTo>
                    <a:pt x="62082" y="46168"/>
                    <a:pt x="62305" y="34572"/>
                    <a:pt x="59206" y="23903"/>
                  </a:cubicBezTo>
                  <a:cubicBezTo>
                    <a:pt x="57054" y="16482"/>
                    <a:pt x="53269" y="9209"/>
                    <a:pt x="48000" y="3494"/>
                  </a:cubicBezTo>
                  <a:cubicBezTo>
                    <a:pt x="45632" y="860"/>
                    <a:pt x="43432" y="1"/>
                    <a:pt x="4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6" name="Google Shape;1256;p43"/>
          <p:cNvSpPr txBox="1">
            <a:spLocks noGrp="1"/>
          </p:cNvSpPr>
          <p:nvPr>
            <p:ph type="title"/>
          </p:nvPr>
        </p:nvSpPr>
        <p:spPr>
          <a:xfrm>
            <a:off x="482685" y="2346488"/>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02 Data Visualization</a:t>
            </a:r>
            <a:endParaRPr lang="en-US" dirty="0">
              <a:solidFill>
                <a:schemeClr val="dk1"/>
              </a:solidFill>
            </a:endParaRPr>
          </a:p>
        </p:txBody>
      </p:sp>
      <p:pic>
        <p:nvPicPr>
          <p:cNvPr id="1258" name="Google Shape;1258;p43"/>
          <p:cNvPicPr preferRelativeResize="0">
            <a:picLocks noGrp="1"/>
          </p:cNvPicPr>
          <p:nvPr>
            <p:ph type="pic" idx="2"/>
          </p:nvPr>
        </p:nvPicPr>
        <p:blipFill rotWithShape="1">
          <a:blip r:embed="rId3">
            <a:alphaModFix/>
          </a:blip>
          <a:srcRect l="16679" r="16679"/>
          <a:stretch/>
        </p:blipFill>
        <p:spPr>
          <a:xfrm>
            <a:off x="5568575" y="1483050"/>
            <a:ext cx="2899500" cy="2899500"/>
          </a:xfrm>
          <a:prstGeom prst="ellipse">
            <a:avLst/>
          </a:prstGeom>
        </p:spPr>
      </p:pic>
      <p:grpSp>
        <p:nvGrpSpPr>
          <p:cNvPr id="1259" name="Google Shape;1259;p43"/>
          <p:cNvGrpSpPr/>
          <p:nvPr/>
        </p:nvGrpSpPr>
        <p:grpSpPr>
          <a:xfrm>
            <a:off x="4438025" y="3706850"/>
            <a:ext cx="1051575" cy="1041825"/>
            <a:chOff x="572550" y="1147050"/>
            <a:chExt cx="1051575" cy="1041825"/>
          </a:xfrm>
        </p:grpSpPr>
        <p:sp>
          <p:nvSpPr>
            <p:cNvPr id="1260" name="Google Shape;1260;p43"/>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Google Shape;1219;p40">
            <a:extLst>
              <a:ext uri="{FF2B5EF4-FFF2-40B4-BE49-F238E27FC236}">
                <a16:creationId xmlns:a16="http://schemas.microsoft.com/office/drawing/2014/main" id="{8F786419-1BB6-A94B-6730-DAB7A048B752}"/>
              </a:ext>
            </a:extLst>
          </p:cNvPr>
          <p:cNvCxnSpPr>
            <a:cxnSpLocks/>
          </p:cNvCxnSpPr>
          <p:nvPr/>
        </p:nvCxnSpPr>
        <p:spPr>
          <a:xfrm>
            <a:off x="886479" y="3008910"/>
            <a:ext cx="3019061"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163073"/>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t>i</a:t>
            </a:r>
            <a:r>
              <a:rPr lang="en-US" b="1" dirty="0"/>
              <a:t>) Crop Productio</a:t>
            </a:r>
            <a:r>
              <a:rPr lang="en-US" dirty="0"/>
              <a:t>n Over Years</a:t>
            </a:r>
            <a:endParaRPr dirty="0"/>
          </a:p>
        </p:txBody>
      </p:sp>
      <p:pic>
        <p:nvPicPr>
          <p:cNvPr id="7" name="Picture 6">
            <a:extLst>
              <a:ext uri="{FF2B5EF4-FFF2-40B4-BE49-F238E27FC236}">
                <a16:creationId xmlns:a16="http://schemas.microsoft.com/office/drawing/2014/main" id="{4FDCF837-8F06-F4EF-C4F4-0319CCF5F2DE}"/>
              </a:ext>
            </a:extLst>
          </p:cNvPr>
          <p:cNvPicPr>
            <a:picLocks noChangeAspect="1"/>
          </p:cNvPicPr>
          <p:nvPr/>
        </p:nvPicPr>
        <p:blipFill>
          <a:blip r:embed="rId3"/>
          <a:stretch>
            <a:fillRect/>
          </a:stretch>
        </p:blipFill>
        <p:spPr>
          <a:xfrm>
            <a:off x="474650" y="844167"/>
            <a:ext cx="8103958"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41E59812-AEE7-9566-13BF-6B5FCB9CAEDA}"/>
              </a:ext>
            </a:extLst>
          </p:cNvPr>
          <p:cNvSpPr txBox="1"/>
          <p:nvPr/>
        </p:nvSpPr>
        <p:spPr>
          <a:xfrm>
            <a:off x="544452" y="3678540"/>
            <a:ext cx="8599548" cy="307777"/>
          </a:xfrm>
          <a:prstGeom prst="rect">
            <a:avLst/>
          </a:prstGeom>
          <a:noFill/>
        </p:spPr>
        <p:txBody>
          <a:bodyPr wrap="square" rtlCol="0">
            <a:spAutoFit/>
          </a:bodyPr>
          <a:lstStyle/>
          <a:p>
            <a:r>
              <a:rPr lang="en-US" dirty="0">
                <a:latin typeface="Bahnschrift Light" panose="020B0502040204020203" pitchFamily="34" charset="0"/>
              </a:rPr>
              <a:t>As we can see, in the year 2007-08, production was at its highest, reaching around 1,500,000,000.</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163073"/>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ii) Crop Distribution</a:t>
            </a:r>
            <a:endParaRPr dirty="0"/>
          </a:p>
        </p:txBody>
      </p:sp>
      <p:sp>
        <p:nvSpPr>
          <p:cNvPr id="8" name="TextBox 7">
            <a:extLst>
              <a:ext uri="{FF2B5EF4-FFF2-40B4-BE49-F238E27FC236}">
                <a16:creationId xmlns:a16="http://schemas.microsoft.com/office/drawing/2014/main" id="{41E59812-AEE7-9566-13BF-6B5FCB9CAEDA}"/>
              </a:ext>
            </a:extLst>
          </p:cNvPr>
          <p:cNvSpPr txBox="1"/>
          <p:nvPr/>
        </p:nvSpPr>
        <p:spPr>
          <a:xfrm>
            <a:off x="111682" y="3629680"/>
            <a:ext cx="9046278" cy="523220"/>
          </a:xfrm>
          <a:prstGeom prst="rect">
            <a:avLst/>
          </a:prstGeom>
          <a:noFill/>
        </p:spPr>
        <p:txBody>
          <a:bodyPr wrap="square" rtlCol="0">
            <a:spAutoFit/>
          </a:bodyPr>
          <a:lstStyle/>
          <a:p>
            <a:r>
              <a:rPr lang="en-US" dirty="0">
                <a:latin typeface="Bahnschrift Light" panose="020B0502040204020203" pitchFamily="34" charset="0"/>
              </a:rPr>
              <a:t>It shows that the counts of crops vary widely, with a minimum of 3 and a maximum of 21,567, and the average count is around 5,651.21. That indicates the degree of variability in the counts.</a:t>
            </a:r>
          </a:p>
        </p:txBody>
      </p:sp>
      <p:pic>
        <p:nvPicPr>
          <p:cNvPr id="3" name="Picture 2">
            <a:extLst>
              <a:ext uri="{FF2B5EF4-FFF2-40B4-BE49-F238E27FC236}">
                <a16:creationId xmlns:a16="http://schemas.microsoft.com/office/drawing/2014/main" id="{6ECEDAD4-0781-5DA1-9396-1F6CD9454082}"/>
              </a:ext>
            </a:extLst>
          </p:cNvPr>
          <p:cNvPicPr>
            <a:picLocks noChangeAspect="1"/>
          </p:cNvPicPr>
          <p:nvPr/>
        </p:nvPicPr>
        <p:blipFill>
          <a:blip r:embed="rId3"/>
          <a:stretch>
            <a:fillRect/>
          </a:stretch>
        </p:blipFill>
        <p:spPr>
          <a:xfrm>
            <a:off x="258266" y="830208"/>
            <a:ext cx="8459945"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07253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720000" y="163073"/>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iii) Top Crops in Karnataka by Productio</a:t>
            </a:r>
            <a:r>
              <a:rPr lang="en-US" dirty="0"/>
              <a:t>n</a:t>
            </a:r>
            <a:endParaRPr dirty="0"/>
          </a:p>
        </p:txBody>
      </p:sp>
      <p:sp>
        <p:nvSpPr>
          <p:cNvPr id="8" name="TextBox 7">
            <a:extLst>
              <a:ext uri="{FF2B5EF4-FFF2-40B4-BE49-F238E27FC236}">
                <a16:creationId xmlns:a16="http://schemas.microsoft.com/office/drawing/2014/main" id="{41E59812-AEE7-9566-13BF-6B5FCB9CAEDA}"/>
              </a:ext>
            </a:extLst>
          </p:cNvPr>
          <p:cNvSpPr txBox="1"/>
          <p:nvPr/>
        </p:nvSpPr>
        <p:spPr>
          <a:xfrm>
            <a:off x="335048" y="3678540"/>
            <a:ext cx="8376183" cy="523220"/>
          </a:xfrm>
          <a:prstGeom prst="rect">
            <a:avLst/>
          </a:prstGeom>
          <a:noFill/>
        </p:spPr>
        <p:txBody>
          <a:bodyPr wrap="square" rtlCol="0">
            <a:spAutoFit/>
          </a:bodyPr>
          <a:lstStyle/>
          <a:p>
            <a:r>
              <a:rPr lang="en-US" dirty="0">
                <a:latin typeface="Bahnschrift Light" panose="020B0502040204020203" pitchFamily="34" charset="0"/>
              </a:rPr>
              <a:t>With a production of 62,692,166,000 tones, coconut outperforms all other crops in the dataset, while groundnut has the lowest production at 13,305,874 tones</a:t>
            </a:r>
          </a:p>
        </p:txBody>
      </p:sp>
      <p:pic>
        <p:nvPicPr>
          <p:cNvPr id="5" name="Picture 4">
            <a:extLst>
              <a:ext uri="{FF2B5EF4-FFF2-40B4-BE49-F238E27FC236}">
                <a16:creationId xmlns:a16="http://schemas.microsoft.com/office/drawing/2014/main" id="{DA73F4B8-4BE9-32DC-0045-0D9C754265EC}"/>
              </a:ext>
            </a:extLst>
          </p:cNvPr>
          <p:cNvPicPr>
            <a:picLocks noChangeAspect="1"/>
          </p:cNvPicPr>
          <p:nvPr/>
        </p:nvPicPr>
        <p:blipFill>
          <a:blip r:embed="rId3"/>
          <a:stretch>
            <a:fillRect/>
          </a:stretch>
        </p:blipFill>
        <p:spPr>
          <a:xfrm>
            <a:off x="335048" y="823228"/>
            <a:ext cx="8376183"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1303533"/>
      </p:ext>
    </p:extLst>
  </p:cSld>
  <p:clrMapOvr>
    <a:masterClrMapping/>
  </p:clrMapOvr>
  <p:transition spd="slow">
    <p:push dir="u"/>
  </p:transition>
</p:sld>
</file>

<file path=ppt/theme/theme1.xml><?xml version="1.0" encoding="utf-8"?>
<a:theme xmlns:a="http://schemas.openxmlformats.org/drawingml/2006/main" name="Quality of Life in Rural Areas by Slidesgo">
  <a:themeElements>
    <a:clrScheme name="Simple Light">
      <a:dk1>
        <a:srgbClr val="4C5031"/>
      </a:dk1>
      <a:lt1>
        <a:srgbClr val="F1EEEC"/>
      </a:lt1>
      <a:dk2>
        <a:srgbClr val="666E45"/>
      </a:dk2>
      <a:lt2>
        <a:srgbClr val="CFC8C0"/>
      </a:lt2>
      <a:accent1>
        <a:srgbClr val="898C7C"/>
      </a:accent1>
      <a:accent2>
        <a:srgbClr val="FFFFFF"/>
      </a:accent2>
      <a:accent3>
        <a:srgbClr val="FFFFFF"/>
      </a:accent3>
      <a:accent4>
        <a:srgbClr val="FFFFFF"/>
      </a:accent4>
      <a:accent5>
        <a:srgbClr val="FFFFFF"/>
      </a:accent5>
      <a:accent6>
        <a:srgbClr val="FFFFFF"/>
      </a:accent6>
      <a:hlink>
        <a:srgbClr val="4C50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1060</Words>
  <Application>Microsoft Office PowerPoint</Application>
  <PresentationFormat>On-screen Show (16:9)</PresentationFormat>
  <Paragraphs>90</Paragraphs>
  <Slides>18</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Abadi</vt:lpstr>
      <vt:lpstr>Anton</vt:lpstr>
      <vt:lpstr>-apple-system</vt:lpstr>
      <vt:lpstr>Arial</vt:lpstr>
      <vt:lpstr>Bahnschrift Light</vt:lpstr>
      <vt:lpstr>Cabin</vt:lpstr>
      <vt:lpstr>DM Serif Display</vt:lpstr>
      <vt:lpstr>Google Sans</vt:lpstr>
      <vt:lpstr>Lato</vt:lpstr>
      <vt:lpstr>Lora</vt:lpstr>
      <vt:lpstr>Nunito Light</vt:lpstr>
      <vt:lpstr>Roboto</vt:lpstr>
      <vt:lpstr>Quality of Life in Rural Areas by Slidesgo</vt:lpstr>
      <vt:lpstr>Indian Agriculture Crop Production Analysis</vt:lpstr>
      <vt:lpstr>A process step by step</vt:lpstr>
      <vt:lpstr>Introduction</vt:lpstr>
      <vt:lpstr>Stakeholder</vt:lpstr>
      <vt:lpstr>01 Data Cleaning</vt:lpstr>
      <vt:lpstr>02 Data Visualization</vt:lpstr>
      <vt:lpstr>i) Crop Production Over Years</vt:lpstr>
      <vt:lpstr>ii) Crop Distribution</vt:lpstr>
      <vt:lpstr>iii) Top Crops in Karnataka by Production</vt:lpstr>
      <vt:lpstr>iv) Seasonal Focus</vt:lpstr>
      <vt:lpstr>03 Correlations</vt:lpstr>
      <vt:lpstr>Total production by Crop</vt:lpstr>
      <vt:lpstr>04 Simple Linear Regression Model</vt:lpstr>
      <vt:lpstr>05 Multiple Linear Regression Model</vt:lpstr>
      <vt:lpstr>06) Model Comparison</vt:lpstr>
      <vt:lpstr>Summary of findings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Crop Production Analysis</dc:title>
  <dc:creator>JeNish</dc:creator>
  <cp:lastModifiedBy>Jenish Vekariya</cp:lastModifiedBy>
  <cp:revision>19</cp:revision>
  <dcterms:modified xsi:type="dcterms:W3CDTF">2023-10-05T11:10:22Z</dcterms:modified>
</cp:coreProperties>
</file>