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3797-6948-DE5D-E53B-74EC1B99B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2BF7B-11E8-EF06-0880-162483525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0E19-5773-EEAF-8E9F-B85FB27A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EBBA-455D-45EE-A588-77B8FE1F0DF4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C3AE-A5D0-1CD6-58BA-19F95B1A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2289-DA30-6830-8147-4A1985F5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17A6-D659-41A1-A2F7-2525A9129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14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39DA-CABC-E307-2AAA-E34640EE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09334-59DE-F6D5-004D-BC7CB39CC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AA4A9-DAE3-1960-C6AB-09402844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EBBA-455D-45EE-A588-77B8FE1F0DF4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AE6F-4FC4-C570-014E-E96E5F3E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E00D4-8F5C-BEDC-A3D3-62337782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17A6-D659-41A1-A2F7-2525A9129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01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B90B1-CA7A-7117-05BB-7DF223563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EC976-1592-1CCC-7B23-68365443F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E972C-C0D3-2BB6-CC28-25EB869F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EBBA-455D-45EE-A588-77B8FE1F0DF4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6C69-243D-FBDA-DE40-3BF06A42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9777-4322-582F-F3F3-98F355E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17A6-D659-41A1-A2F7-2525A9129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C7AA-3D93-43E8-EFF8-356646EA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DFEB-51E0-AEC4-7AD6-20FADE46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94D7-0271-8C82-193E-FD6170A3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EBBA-455D-45EE-A588-77B8FE1F0DF4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19CF7-F908-4BF6-E330-7704CE80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27EB-41F3-9439-825A-B7F31E8E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17A6-D659-41A1-A2F7-2525A9129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8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7237-231E-B408-BA60-7F640C75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887D6-A816-8909-E736-075D95877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543E-B6E4-ED40-B2E4-A94F8B37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EBBA-455D-45EE-A588-77B8FE1F0DF4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5BCC0-D6F5-BE13-34DD-64DD4045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4738-0390-0E3A-F206-A9DCC91D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17A6-D659-41A1-A2F7-2525A9129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C7CF-B6E9-6194-B1E1-53C66D3C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66F3-8173-21BE-5664-154B974FB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985A4-ADDF-A4D6-B3CA-9E740B123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9ABF4-0AA5-AC52-18EE-5A019D5B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EBBA-455D-45EE-A588-77B8FE1F0DF4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2B53D-50E3-EEE5-5DF1-DC2DF802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0BA45-252D-3E2B-7DA4-4DEAC28B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17A6-D659-41A1-A2F7-2525A9129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7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6C6F-B0A2-2B5D-5749-DA7CA17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BF29-FF0C-BFA1-74FE-DFA91764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9B8C7-6F2F-F6B6-3A6A-9AD2A3A5E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0472C-0C6F-D354-AEA7-E1E534AB8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E66C3-8353-8782-3CF8-C2FC9B077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DE09F-BA6A-4750-BC62-5875D706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EBBA-455D-45EE-A588-77B8FE1F0DF4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9404F-A19E-00E3-7E35-DC13CBBB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768DF-9F53-457B-C164-9EBA2CD2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17A6-D659-41A1-A2F7-2525A9129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9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1E76-4137-5882-444B-CC2AF8E0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744A5-E554-75FD-5B3C-DCD8D6DE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EBBA-455D-45EE-A588-77B8FE1F0DF4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452A6-31F5-9B96-2671-3F4430D5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1E9F-41DA-FA14-F4DD-1CDC0259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17A6-D659-41A1-A2F7-2525A9129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7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E0B5C-9E1B-FB05-E0D2-C8FDB88C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EBBA-455D-45EE-A588-77B8FE1F0DF4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DC2BC-6EEA-3024-7B13-5570AC58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E9FBA-64A8-2449-31B3-D23271E6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17A6-D659-41A1-A2F7-2525A9129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95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E5CF-2164-A757-34BF-1EBD63F5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32E8-89CA-D0D0-A26E-131C2759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99484-CCCA-D972-8221-36C2DBAA6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3AF5A-7C1E-0CF4-FCBD-977CC912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EBBA-455D-45EE-A588-77B8FE1F0DF4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1407B-282B-DF75-7096-CDBFAB8D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57FBC-7017-976D-8162-7CEE7A49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17A6-D659-41A1-A2F7-2525A9129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52A4-8CEA-90B7-B7B2-38E0F02D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3BFF8-BBDB-EF4D-9B73-8BC09F02F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32C0B-EBA0-FB9D-D983-8F6E3EBB2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DE27D-E506-0DF8-DDB7-42598467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EBBA-455D-45EE-A588-77B8FE1F0DF4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C687C-2708-1999-D00C-B41CC7BD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9F557-232F-2895-1088-10069C09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17A6-D659-41A1-A2F7-2525A9129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2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C1B7-7DF8-6ED8-CB69-8385C4CA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BF4B-A3F1-B229-473B-AA8BA952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718FB-A0F6-95FD-ECA9-085F507D2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EBBA-455D-45EE-A588-77B8FE1F0DF4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BB392-F99F-0E41-A8B6-2F2424FD3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DCF2-87B2-A137-A763-152D7B0AB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17A6-D659-41A1-A2F7-2525A91299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C108-790B-01FA-A09B-2791C89FD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F5276-DD2D-972A-1C5D-8D57915FF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review Image">
            <a:extLst>
              <a:ext uri="{FF2B5EF4-FFF2-40B4-BE49-F238E27FC236}">
                <a16:creationId xmlns:a16="http://schemas.microsoft.com/office/drawing/2014/main" id="{DCEC9FA3-2CC1-8FE3-D620-8BB119965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5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review Image">
            <a:extLst>
              <a:ext uri="{FF2B5EF4-FFF2-40B4-BE49-F238E27FC236}">
                <a16:creationId xmlns:a16="http://schemas.microsoft.com/office/drawing/2014/main" id="{8EA53260-6A7A-E85D-1700-15ABC56CF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52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review Image">
            <a:extLst>
              <a:ext uri="{FF2B5EF4-FFF2-40B4-BE49-F238E27FC236}">
                <a16:creationId xmlns:a16="http://schemas.microsoft.com/office/drawing/2014/main" id="{1EF5D2CA-DB36-B4B5-C36B-C9279942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34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review Image">
            <a:extLst>
              <a:ext uri="{FF2B5EF4-FFF2-40B4-BE49-F238E27FC236}">
                <a16:creationId xmlns:a16="http://schemas.microsoft.com/office/drawing/2014/main" id="{8B703B71-D8E3-7BAC-544B-2067D0B2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7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review Image">
            <a:extLst>
              <a:ext uri="{FF2B5EF4-FFF2-40B4-BE49-F238E27FC236}">
                <a16:creationId xmlns:a16="http://schemas.microsoft.com/office/drawing/2014/main" id="{67EA2727-7F1E-61E8-55AA-B8F4275F0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20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Preview Image">
            <a:extLst>
              <a:ext uri="{FF2B5EF4-FFF2-40B4-BE49-F238E27FC236}">
                <a16:creationId xmlns:a16="http://schemas.microsoft.com/office/drawing/2014/main" id="{92354B1A-9F79-2F97-8A8A-4D314614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29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review Image">
            <a:extLst>
              <a:ext uri="{FF2B5EF4-FFF2-40B4-BE49-F238E27FC236}">
                <a16:creationId xmlns:a16="http://schemas.microsoft.com/office/drawing/2014/main" id="{2EE583FD-59EC-9A2A-937B-E4D99C08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6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review Image">
            <a:extLst>
              <a:ext uri="{FF2B5EF4-FFF2-40B4-BE49-F238E27FC236}">
                <a16:creationId xmlns:a16="http://schemas.microsoft.com/office/drawing/2014/main" id="{47439BFA-DDED-DE4B-8249-DACB61A36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98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review Image">
            <a:extLst>
              <a:ext uri="{FF2B5EF4-FFF2-40B4-BE49-F238E27FC236}">
                <a16:creationId xmlns:a16="http://schemas.microsoft.com/office/drawing/2014/main" id="{CDA118D6-078A-2DC7-CF7E-BF5A0096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26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Preview Image">
            <a:extLst>
              <a:ext uri="{FF2B5EF4-FFF2-40B4-BE49-F238E27FC236}">
                <a16:creationId xmlns:a16="http://schemas.microsoft.com/office/drawing/2014/main" id="{F1719FC8-96D4-CF03-4686-5B477D2B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11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Preview Image">
            <a:extLst>
              <a:ext uri="{FF2B5EF4-FFF2-40B4-BE49-F238E27FC236}">
                <a16:creationId xmlns:a16="http://schemas.microsoft.com/office/drawing/2014/main" id="{074A4744-93C3-27C8-B35D-DD737F31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7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view Image">
            <a:extLst>
              <a:ext uri="{FF2B5EF4-FFF2-40B4-BE49-F238E27FC236}">
                <a16:creationId xmlns:a16="http://schemas.microsoft.com/office/drawing/2014/main" id="{83A8B970-1212-C27D-070E-39AE4634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28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review Image">
            <a:extLst>
              <a:ext uri="{FF2B5EF4-FFF2-40B4-BE49-F238E27FC236}">
                <a16:creationId xmlns:a16="http://schemas.microsoft.com/office/drawing/2014/main" id="{1D6829DE-F177-16D4-D48F-08E5CAE1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758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Preview Image">
            <a:extLst>
              <a:ext uri="{FF2B5EF4-FFF2-40B4-BE49-F238E27FC236}">
                <a16:creationId xmlns:a16="http://schemas.microsoft.com/office/drawing/2014/main" id="{24394E7F-F34E-7D2A-34DF-8352292C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01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Preview Image">
            <a:extLst>
              <a:ext uri="{FF2B5EF4-FFF2-40B4-BE49-F238E27FC236}">
                <a16:creationId xmlns:a16="http://schemas.microsoft.com/office/drawing/2014/main" id="{A2121945-AE8A-29B0-B18F-925963EA9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89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Preview Image">
            <a:extLst>
              <a:ext uri="{FF2B5EF4-FFF2-40B4-BE49-F238E27FC236}">
                <a16:creationId xmlns:a16="http://schemas.microsoft.com/office/drawing/2014/main" id="{30B51943-1EDD-8923-19AA-FC0E12AE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90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Preview Image">
            <a:extLst>
              <a:ext uri="{FF2B5EF4-FFF2-40B4-BE49-F238E27FC236}">
                <a16:creationId xmlns:a16="http://schemas.microsoft.com/office/drawing/2014/main" id="{3D773FC2-C764-5E7E-F168-A085B24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16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Preview Image">
            <a:extLst>
              <a:ext uri="{FF2B5EF4-FFF2-40B4-BE49-F238E27FC236}">
                <a16:creationId xmlns:a16="http://schemas.microsoft.com/office/drawing/2014/main" id="{099B7E44-E644-E5BA-6F92-063078CC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645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Preview Image">
            <a:extLst>
              <a:ext uri="{FF2B5EF4-FFF2-40B4-BE49-F238E27FC236}">
                <a16:creationId xmlns:a16="http://schemas.microsoft.com/office/drawing/2014/main" id="{F8A3BB1A-405A-B1A2-D0EC-39BA120C1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220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Preview Image">
            <a:extLst>
              <a:ext uri="{FF2B5EF4-FFF2-40B4-BE49-F238E27FC236}">
                <a16:creationId xmlns:a16="http://schemas.microsoft.com/office/drawing/2014/main" id="{2004D617-E476-FFDD-FE38-C33C374F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446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Preview Image">
            <a:extLst>
              <a:ext uri="{FF2B5EF4-FFF2-40B4-BE49-F238E27FC236}">
                <a16:creationId xmlns:a16="http://schemas.microsoft.com/office/drawing/2014/main" id="{85984499-9109-6395-BC20-D8FE577A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751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Preview Image">
            <a:extLst>
              <a:ext uri="{FF2B5EF4-FFF2-40B4-BE49-F238E27FC236}">
                <a16:creationId xmlns:a16="http://schemas.microsoft.com/office/drawing/2014/main" id="{9D49956E-83A2-24FB-50CF-5A50E25BE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0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view Image">
            <a:extLst>
              <a:ext uri="{FF2B5EF4-FFF2-40B4-BE49-F238E27FC236}">
                <a16:creationId xmlns:a16="http://schemas.microsoft.com/office/drawing/2014/main" id="{5757BBDB-F09A-94DA-A120-A1AD2BB35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152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Preview Image">
            <a:extLst>
              <a:ext uri="{FF2B5EF4-FFF2-40B4-BE49-F238E27FC236}">
                <a16:creationId xmlns:a16="http://schemas.microsoft.com/office/drawing/2014/main" id="{5A35F82E-257E-9FF4-E017-1A7D98900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044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Preview Image">
            <a:extLst>
              <a:ext uri="{FF2B5EF4-FFF2-40B4-BE49-F238E27FC236}">
                <a16:creationId xmlns:a16="http://schemas.microsoft.com/office/drawing/2014/main" id="{07BC5B31-C89D-1A7C-3600-60195DDF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576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Preview Image">
            <a:extLst>
              <a:ext uri="{FF2B5EF4-FFF2-40B4-BE49-F238E27FC236}">
                <a16:creationId xmlns:a16="http://schemas.microsoft.com/office/drawing/2014/main" id="{D1A2E632-5356-2397-BFFA-B97968AC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913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Preview Image">
            <a:extLst>
              <a:ext uri="{FF2B5EF4-FFF2-40B4-BE49-F238E27FC236}">
                <a16:creationId xmlns:a16="http://schemas.microsoft.com/office/drawing/2014/main" id="{735FA9F1-455E-29B8-8D9E-0E9F30F10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128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Preview Image">
            <a:extLst>
              <a:ext uri="{FF2B5EF4-FFF2-40B4-BE49-F238E27FC236}">
                <a16:creationId xmlns:a16="http://schemas.microsoft.com/office/drawing/2014/main" id="{B09B4777-E374-1C58-13C9-78A67DB3C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4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view Image">
            <a:extLst>
              <a:ext uri="{FF2B5EF4-FFF2-40B4-BE49-F238E27FC236}">
                <a16:creationId xmlns:a16="http://schemas.microsoft.com/office/drawing/2014/main" id="{CCF0CAE7-340E-0D2B-AFB0-032CBDE2C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62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view Image">
            <a:extLst>
              <a:ext uri="{FF2B5EF4-FFF2-40B4-BE49-F238E27FC236}">
                <a16:creationId xmlns:a16="http://schemas.microsoft.com/office/drawing/2014/main" id="{3DE57B0A-2D8D-8656-0E8A-A494DEF0B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eview Image">
            <a:extLst>
              <a:ext uri="{FF2B5EF4-FFF2-40B4-BE49-F238E27FC236}">
                <a16:creationId xmlns:a16="http://schemas.microsoft.com/office/drawing/2014/main" id="{1860DEC3-44CB-26F8-30AC-4CEBF1F9B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eview Image">
            <a:extLst>
              <a:ext uri="{FF2B5EF4-FFF2-40B4-BE49-F238E27FC236}">
                <a16:creationId xmlns:a16="http://schemas.microsoft.com/office/drawing/2014/main" id="{6635EC9C-CD0A-ED24-C844-D8366116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0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eview Image">
            <a:extLst>
              <a:ext uri="{FF2B5EF4-FFF2-40B4-BE49-F238E27FC236}">
                <a16:creationId xmlns:a16="http://schemas.microsoft.com/office/drawing/2014/main" id="{6EF1B81B-621E-0ABB-2D37-BBAD38324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27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eview Image">
            <a:extLst>
              <a:ext uri="{FF2B5EF4-FFF2-40B4-BE49-F238E27FC236}">
                <a16:creationId xmlns:a16="http://schemas.microsoft.com/office/drawing/2014/main" id="{89C175BF-0DB1-281F-D8D5-A93545E81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52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2024-10-12T11:22:10Z</dcterms:created>
  <dcterms:modified xsi:type="dcterms:W3CDTF">2024-10-12T11:22:54Z</dcterms:modified>
</cp:coreProperties>
</file>