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a:t>
            </a:r>
            <a:r>
              <a:rPr dirty="0" sz="2400" lang="en-US"/>
              <a:t>:</a:t>
            </a:r>
            <a:r>
              <a:rPr dirty="0" sz="2400" lang="en-US"/>
              <a:t> JENISHA</a:t>
            </a:r>
            <a:r>
              <a:rPr dirty="0" sz="2400" lang="en-US"/>
              <a:t>.</a:t>
            </a:r>
            <a:r>
              <a:rPr dirty="0" sz="2400" lang="en-US"/>
              <a:t>R </a:t>
            </a:r>
            <a:r>
              <a:rPr dirty="0" sz="2400" lang="en-US"/>
              <a:t> </a:t>
            </a:r>
            <a:endParaRPr altLang="en-US" lang="zh-CN"/>
          </a:p>
          <a:p>
            <a:r>
              <a:rPr dirty="0" sz="2400" lang="en-US"/>
              <a:t>REGISTER NO AND </a:t>
            </a:r>
            <a:r>
              <a:rPr dirty="0" sz="2400" lang="en-US"/>
              <a:t>N</a:t>
            </a:r>
            <a:r>
              <a:rPr dirty="0" sz="2400" lang="en-US"/>
              <a:t>MID:</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8</a:t>
            </a:r>
            <a:r>
              <a:rPr dirty="0" sz="2400" lang="en-US"/>
              <a:t>5</a:t>
            </a:r>
            <a:r>
              <a:rPr dirty="0" sz="2400" lang="en-US"/>
              <a:t> </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a:t>
            </a:r>
            <a:r>
              <a:rPr dirty="0" sz="2400" lang="en-US"/>
              <a:t>I</a:t>
            </a:r>
            <a:r>
              <a:rPr dirty="0" sz="2400" lang="en-US"/>
              <a:t>T</a:t>
            </a:r>
            <a:r>
              <a:rPr dirty="0" sz="2400" lang="en-US"/>
              <a: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3660079" y="4249104"/>
            <a:ext cx="4779546" cy="199115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1335574" y="1105534"/>
            <a:ext cx="7603151" cy="5539740"/>
          </a:xfrm>
          <a:prstGeom prst="rect"/>
        </p:spPr>
        <p:txBody>
          <a:bodyPr rtlCol="0" wrap="square">
            <a:spAutoFit/>
          </a:bodyPr>
          <a:p>
            <a:r>
              <a:rPr sz="2800" lang="en-GB">
                <a:solidFill>
                  <a:srgbClr val="000000"/>
                </a:solidFill>
              </a:rPr>
              <a:t>1. Cover Page – Name, title, photo/logo
2. About Me – Short intro + skills
3. Projects/Work – Images + brief descriptions
4. Experience/Education – Timeline or list
5. Contact Page – Email, phone, social links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2025-09-10T11:27:55Z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eab23e2adb104e52b33b2195a571d5f6</vt:lpwstr>
  </property>
</Properties>
</file>