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34ce3bf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34ce3bf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34ce3bf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f34ce3bf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f34ce3bf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f34ce3bf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f34ce3bf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f34ce3bf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jenishmonpara/Arduino-ping-pong-gaming-console/blob/main/code.in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CS-226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Jenish Monpara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1901cs28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71725" y="2989075"/>
            <a:ext cx="577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Arduino Ping Pong Console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00250" y="1211350"/>
            <a:ext cx="63216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 build a fun retro ping pong gaming console</a:t>
            </a:r>
            <a:r>
              <a:rPr b="1" lang="en" sz="2100">
                <a:solidFill>
                  <a:schemeClr val="dk1"/>
                </a:solidFill>
              </a:rPr>
              <a:t> .</a:t>
            </a:r>
            <a:endParaRPr sz="1600"/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2552650" y="18297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Used: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2552650" y="2465175"/>
            <a:ext cx="6321600" cy="21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Arduino Uno </a:t>
            </a:r>
            <a:r>
              <a:rPr b="1" lang="en" sz="2100">
                <a:solidFill>
                  <a:schemeClr val="dk1"/>
                </a:solidFill>
              </a:rPr>
              <a:t>microcontroller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SSD1306 OLED display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Potentiometer (100 ㏀)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Jumper wires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625"/>
            <a:ext cx="1822375" cy="18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325" y="3776719"/>
            <a:ext cx="1822376" cy="1366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99700"/>
            <a:ext cx="1354900" cy="1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7200" y="2025938"/>
            <a:ext cx="1091625" cy="10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75" y="152400"/>
            <a:ext cx="387096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 rotWithShape="1">
          <a:blip r:embed="rId4">
            <a:alphaModFix/>
          </a:blip>
          <a:srcRect b="0" l="26351" r="10862" t="0"/>
          <a:stretch/>
        </p:blipFill>
        <p:spPr>
          <a:xfrm>
            <a:off x="4753499" y="152400"/>
            <a:ext cx="3870952" cy="4623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Gameplay: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377052" y="1595775"/>
            <a:ext cx="5354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play against a CPU. The main objective is to achieve winning score before the CPU.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paddle is on the right. Each time the ball collides the vertical borders, the player other than the side on which ball collided gets one 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control your paddle with the dial(potentiometer) in order to dodge the ball or score a point.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20586" r="1989" t="0"/>
          <a:stretch/>
        </p:blipFill>
        <p:spPr>
          <a:xfrm>
            <a:off x="277675" y="1595779"/>
            <a:ext cx="3099368" cy="300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46800" y="575950"/>
            <a:ext cx="82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modify the following features of game easily inside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code</a:t>
            </a:r>
            <a:r>
              <a:rPr lang="en"/>
              <a:t> : 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400250" y="1735275"/>
            <a:ext cx="6321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Char char="●"/>
            </a:pPr>
            <a:r>
              <a:rPr lang="en" sz="2100">
                <a:solidFill>
                  <a:schemeClr val="accent4"/>
                </a:solidFill>
              </a:rPr>
              <a:t>Speed of CPU player</a:t>
            </a:r>
            <a:endParaRPr sz="2100">
              <a:solidFill>
                <a:schemeClr val="accent4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●"/>
            </a:pPr>
            <a:r>
              <a:rPr lang="en" sz="2100">
                <a:solidFill>
                  <a:schemeClr val="accent4"/>
                </a:solidFill>
              </a:rPr>
              <a:t>Speed of ball</a:t>
            </a:r>
            <a:endParaRPr sz="2100">
              <a:solidFill>
                <a:schemeClr val="accent4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●"/>
            </a:pPr>
            <a:r>
              <a:rPr lang="en" sz="2100">
                <a:solidFill>
                  <a:schemeClr val="accent4"/>
                </a:solidFill>
              </a:rPr>
              <a:t>Score required to win</a:t>
            </a:r>
            <a:endParaRPr sz="2100">
              <a:solidFill>
                <a:schemeClr val="accent4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●"/>
            </a:pPr>
            <a:r>
              <a:rPr lang="en" sz="2100">
                <a:solidFill>
                  <a:schemeClr val="accent4"/>
                </a:solidFill>
              </a:rPr>
              <a:t>Width of the paddle</a:t>
            </a:r>
            <a:endParaRPr sz="2100">
              <a:solidFill>
                <a:schemeClr val="accent4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accent4"/>
              </a:buClr>
              <a:buSzPts val="2100"/>
              <a:buChar char="●"/>
            </a:pPr>
            <a:r>
              <a:rPr lang="en" sz="2100">
                <a:solidFill>
                  <a:schemeClr val="accent4"/>
                </a:solidFill>
              </a:rPr>
              <a:t>Messages displayed at the end of the game</a:t>
            </a:r>
            <a:endParaRPr sz="2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3232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6057825" y="1186500"/>
            <a:ext cx="3044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Values of various constants visible in this </a:t>
            </a:r>
            <a:r>
              <a:rPr b="1"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screenshot</a:t>
            </a:r>
            <a:r>
              <a:rPr b="1" lang="en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can be modified to alter the gameplay.</a:t>
            </a:r>
            <a:endParaRPr b="1"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5330525" y="820875"/>
            <a:ext cx="727200" cy="3408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853950" y="2571750"/>
            <a:ext cx="7436100" cy="15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proper pocket sized gaming console can be made using Arduino Uno, batteries, multi-color display, concise wiring and a good manufactured housing. </a:t>
            </a:r>
            <a:r>
              <a:rPr lang="en"/>
              <a:t>Various</a:t>
            </a:r>
            <a:r>
              <a:rPr lang="en"/>
              <a:t> games from 90’s can be loaded inside it. Such consoles gives a sense of nostalgia and people might wish to buy them.</a:t>
            </a:r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853950" y="89960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What next?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It was a nice learning experience working on this project.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