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 snapToObjects="1">
      <p:cViewPr varScale="1">
        <p:scale>
          <a:sx n="91" d="100"/>
          <a:sy n="91" d="100"/>
        </p:scale>
        <p:origin x="322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IN" dirty="0"/>
              <a:t>Osteoporosis Risk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Exploratory Data Analysis (EDA)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Model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Model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Features Importance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{21076533-FE61-4BFA-BF64-070048BDF834}tf78438558_win32</Template>
  <TotalTime>20</TotalTime>
  <Words>427</Words>
  <Application>Microsoft Office PowerPoint</Application>
  <PresentationFormat>Widescreen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Osteoporosis Risk Prediction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 sessions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jenish mendapara</dc:creator>
  <cp:lastModifiedBy>jenish mendapara</cp:lastModifiedBy>
  <cp:revision>1</cp:revision>
  <dcterms:created xsi:type="dcterms:W3CDTF">2025-01-25T06:07:09Z</dcterms:created>
  <dcterms:modified xsi:type="dcterms:W3CDTF">2025-01-25T06:27:18Z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