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E518-8F68-41FE-89D2-BEEE934B2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9445-9E78-4447-A054-2418DCFAF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24D2-67E5-4CFA-868A-811A76A2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7128-27DF-4554-B747-36682AA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A1A4-851B-455D-AE14-98366F53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07BA-2806-4D7F-8242-D263431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7FA3E-5D65-4F58-9DC5-09EDB2D2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FF73-255E-40DB-AD76-FED54FC7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8DB1-E171-4DE3-94CB-8B3EFF66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EE43-1169-43FB-A38A-A18016F9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BF7AE-4134-4349-A2D0-EB22EE0DF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5517F-3A72-4AB2-B520-C0579A26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3AED-F3F2-4297-879D-42DD6E0B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E692-FEF7-450C-A30A-9BC5C9B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6CA2-E27C-446E-95DA-FAA536BA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9099-A0AA-4142-8BF7-7D91276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DD9E-5111-4936-8819-F067604E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693B-507C-4D26-B373-47911EE5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94F3-BF74-4CC1-9CFB-483080C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A648-903E-4A0D-926F-9FEDD8D7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89F0-C5FE-48BE-998E-B752F6D4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B08F8-A5F0-4294-9C0D-24AC850AA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6C88-F02B-446F-9FD8-07BAD6BD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E8CB-8087-4000-BD39-00E68324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4B8B-1006-48AC-A9B5-AA797A95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586-DB33-452C-B00F-86C0AEB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BFCB-C5C5-4744-98F8-03A94564F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EFCAC-FB7C-405B-A138-D6BD984F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E17A5-6F17-4389-BE34-4DD991CB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81B0-B823-4C8D-983B-45E4B57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C2B7-73DF-4371-AF9A-2B588E35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F39-9FAA-4D4C-8AF9-E1B9E25A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348C-3378-4EE9-B7D7-978C1948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74018-7434-4AF6-99E2-664E75AE2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DA00-A658-4F80-9329-8EB3F5F8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3141B-AC4F-456C-882D-DDCC109E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E6269-ADF8-4620-B6A4-CB1C1513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AF51D-2F92-4DB4-A63C-EFF524F9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34CF4-069E-4348-B0B0-C1E7FACE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755C-5CAE-4FAC-AF48-861FD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B8CC0-FE75-4807-80DB-D38A75D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E642-89DE-455D-B91A-0767AA1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A255-E06B-4EEA-B856-4DC0C22B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2EBB-287F-47AE-BDA8-1C1B378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4487A-F49C-4ED9-9802-2C5C06F6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6972B-C632-481A-87CA-07AB10F8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1C07-B859-456F-88FE-9D44A9F0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70CB-9E40-4A4C-BFE0-82052A73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B070-DEE6-4CD5-B792-F767F262F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33F62-69D8-4800-B7E7-F67706CB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49D9-3735-404F-8020-49BB266C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5C875-94BD-4169-878D-16783D28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D859-2BFF-46BC-A900-F58F16D5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AA044-8283-4BA0-AD3E-A5EF99763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C1310-6A9A-47DD-BDCE-FDBB5697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C9FE-1C1B-400F-83FB-6FEDE333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AE64-EA78-438B-9A31-9448233B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7269-7991-4357-B0EB-F185DEA3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86BD-F1BF-47EB-9EFC-CD69EDEE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317AB-FBAC-4F3B-8764-A4375E3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1EE7-DEED-4E1F-A984-05CCA9FD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4A56-E95F-435A-828C-9B113C87C71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385C-FC4C-4CAF-A790-1BE7A1CBB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B194-CFFC-42AA-B5FE-E7230A99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FD82-FBA8-4181-8279-5616AD10B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B2D1E8B-4A40-4C03-A3AC-0534B4D2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579" y="2561925"/>
            <a:ext cx="863859" cy="94239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C3B0CB4-CAFB-46E3-809E-2AE7435B3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91" y="560947"/>
            <a:ext cx="1214633" cy="7920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EFA5BE-4708-46B0-8F1B-7D5DAF276301}"/>
              </a:ext>
            </a:extLst>
          </p:cNvPr>
          <p:cNvSpPr/>
          <p:nvPr/>
        </p:nvSpPr>
        <p:spPr>
          <a:xfrm>
            <a:off x="1837630" y="1382600"/>
            <a:ext cx="14107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Genesys Cloud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EF0F4B-4A1F-4EC0-8433-A133DEB10A06}"/>
              </a:ext>
            </a:extLst>
          </p:cNvPr>
          <p:cNvSpPr/>
          <p:nvPr/>
        </p:nvSpPr>
        <p:spPr>
          <a:xfrm>
            <a:off x="1042194" y="3539507"/>
            <a:ext cx="14107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D611E0-57C7-42D3-96E6-788D3445C3D0}"/>
              </a:ext>
            </a:extLst>
          </p:cNvPr>
          <p:cNvCxnSpPr>
            <a:cxnSpLocks/>
          </p:cNvCxnSpPr>
          <p:nvPr/>
        </p:nvCxnSpPr>
        <p:spPr>
          <a:xfrm flipH="1">
            <a:off x="2612108" y="1760204"/>
            <a:ext cx="29697" cy="4264668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FEB9B-2BA4-4C1C-BB85-51FAA84F1CF0}"/>
              </a:ext>
            </a:extLst>
          </p:cNvPr>
          <p:cNvSpPr/>
          <p:nvPr/>
        </p:nvSpPr>
        <p:spPr>
          <a:xfrm>
            <a:off x="2064175" y="2763904"/>
            <a:ext cx="1080046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Input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B6CE39-8533-4163-A54C-AF0D9A9CD346}"/>
              </a:ext>
            </a:extLst>
          </p:cNvPr>
          <p:cNvCxnSpPr>
            <a:cxnSpLocks/>
          </p:cNvCxnSpPr>
          <p:nvPr/>
        </p:nvCxnSpPr>
        <p:spPr>
          <a:xfrm>
            <a:off x="2612108" y="6024872"/>
            <a:ext cx="7806768" cy="0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20D58D-AB20-4684-8A24-877C1AA1025B}"/>
              </a:ext>
            </a:extLst>
          </p:cNvPr>
          <p:cNvCxnSpPr>
            <a:cxnSpLocks/>
          </p:cNvCxnSpPr>
          <p:nvPr/>
        </p:nvCxnSpPr>
        <p:spPr>
          <a:xfrm flipV="1">
            <a:off x="10418876" y="379691"/>
            <a:ext cx="0" cy="5645181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6B55B7-909B-473E-92E3-4316F0E53876}"/>
              </a:ext>
            </a:extLst>
          </p:cNvPr>
          <p:cNvCxnSpPr>
            <a:cxnSpLocks/>
          </p:cNvCxnSpPr>
          <p:nvPr/>
        </p:nvCxnSpPr>
        <p:spPr>
          <a:xfrm>
            <a:off x="2641805" y="405647"/>
            <a:ext cx="7777071" cy="0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9EA01038-7D83-4CCF-B8E6-24614892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51" y="2638152"/>
            <a:ext cx="679815" cy="812379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2C4C3F-7A3D-45B4-B53E-2D44EB3187EF}"/>
              </a:ext>
            </a:extLst>
          </p:cNvPr>
          <p:cNvCxnSpPr>
            <a:cxnSpLocks/>
          </p:cNvCxnSpPr>
          <p:nvPr/>
        </p:nvCxnSpPr>
        <p:spPr>
          <a:xfrm flipH="1">
            <a:off x="3482277" y="1902129"/>
            <a:ext cx="1" cy="682275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70BDDA-D47C-4A59-AC24-D98DD0F1A659}"/>
              </a:ext>
            </a:extLst>
          </p:cNvPr>
          <p:cNvSpPr/>
          <p:nvPr/>
        </p:nvSpPr>
        <p:spPr>
          <a:xfrm>
            <a:off x="2825874" y="3448630"/>
            <a:ext cx="1406198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latin typeface="Roboto" panose="02000000000000000000" pitchFamily="2" charset="0"/>
                <a:ea typeface="Roboto" panose="02000000000000000000" pitchFamily="2" charset="0"/>
              </a:rPr>
              <a:t>Call Data Actions</a:t>
            </a:r>
            <a:endParaRPr lang="en-US" sz="1050" b="0" cap="none" spc="0" dirty="0">
              <a:ln w="0"/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0B4787-E78E-415B-8C83-06FDFF2F7C61}"/>
              </a:ext>
            </a:extLst>
          </p:cNvPr>
          <p:cNvSpPr/>
          <p:nvPr/>
        </p:nvSpPr>
        <p:spPr>
          <a:xfrm>
            <a:off x="3075267" y="1923571"/>
            <a:ext cx="209255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Genesys Cloud Architect Flow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53FB613-CDBC-4694-BB2C-EA101835AA80}"/>
              </a:ext>
            </a:extLst>
          </p:cNvPr>
          <p:cNvCxnSpPr>
            <a:cxnSpLocks/>
          </p:cNvCxnSpPr>
          <p:nvPr/>
        </p:nvCxnSpPr>
        <p:spPr>
          <a:xfrm flipH="1">
            <a:off x="3482278" y="3778045"/>
            <a:ext cx="10535" cy="1666381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2A3233C7-779F-4B99-A187-CDA0123C8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19" y="990908"/>
            <a:ext cx="776093" cy="776093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0ACADE55-6B37-4EB3-91C0-B6AC18B8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90" y="2703584"/>
            <a:ext cx="485931" cy="726542"/>
          </a:xfrm>
          <a:prstGeom prst="rect">
            <a:avLst/>
          </a:prstGeom>
        </p:spPr>
      </p:pic>
      <p:pic>
        <p:nvPicPr>
          <p:cNvPr id="89" name="Picture 88" descr="Shape&#10;&#10;Description automatically generated with low confidence">
            <a:extLst>
              <a:ext uri="{FF2B5EF4-FFF2-40B4-BE49-F238E27FC236}">
                <a16:creationId xmlns:a16="http://schemas.microsoft.com/office/drawing/2014/main" id="{9CDA9664-2969-4F79-9C11-30183AB68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88" y="2612750"/>
            <a:ext cx="804467" cy="80486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8642224-E8BB-4CF3-A2BA-70CC75A6656A}"/>
              </a:ext>
            </a:extLst>
          </p:cNvPr>
          <p:cNvSpPr/>
          <p:nvPr/>
        </p:nvSpPr>
        <p:spPr>
          <a:xfrm>
            <a:off x="6300412" y="3465654"/>
            <a:ext cx="1830762" cy="25391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latin typeface="Roboto" panose="02000000000000000000" pitchFamily="2" charset="0"/>
                <a:ea typeface="Roboto" panose="02000000000000000000" pitchFamily="2" charset="0"/>
              </a:rPr>
              <a:t>Handle Failure Scenarios</a:t>
            </a:r>
            <a:endParaRPr lang="en-US" sz="1050" b="0" cap="none" spc="0" dirty="0">
              <a:ln w="0"/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169712-8908-4D51-848C-CFC91423C885}"/>
              </a:ext>
            </a:extLst>
          </p:cNvPr>
          <p:cNvSpPr/>
          <p:nvPr/>
        </p:nvSpPr>
        <p:spPr>
          <a:xfrm>
            <a:off x="7851973" y="2747884"/>
            <a:ext cx="61901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81B5-0E68-4632-93E2-695E2F20CCB1}"/>
              </a:ext>
            </a:extLst>
          </p:cNvPr>
          <p:cNvSpPr/>
          <p:nvPr/>
        </p:nvSpPr>
        <p:spPr>
          <a:xfrm>
            <a:off x="3905632" y="2763273"/>
            <a:ext cx="77205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7B9E92-7CC7-4A0C-9707-A046828742E0}"/>
              </a:ext>
            </a:extLst>
          </p:cNvPr>
          <p:cNvSpPr/>
          <p:nvPr/>
        </p:nvSpPr>
        <p:spPr>
          <a:xfrm>
            <a:off x="8942727" y="3516435"/>
            <a:ext cx="83788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latin typeface="Roboto" panose="02000000000000000000" pitchFamily="2" charset="0"/>
                <a:ea typeface="Roboto" panose="02000000000000000000" pitchFamily="2" charset="0"/>
              </a:rPr>
              <a:t>End Action</a:t>
            </a:r>
            <a:endParaRPr lang="en-US" sz="1050" b="0" cap="none" spc="0" dirty="0">
              <a:ln w="0"/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7E0A8BB-100F-4B8A-9E92-E3AF1F1B620A}"/>
              </a:ext>
            </a:extLst>
          </p:cNvPr>
          <p:cNvCxnSpPr>
            <a:cxnSpLocks/>
          </p:cNvCxnSpPr>
          <p:nvPr/>
        </p:nvCxnSpPr>
        <p:spPr>
          <a:xfrm flipV="1">
            <a:off x="3482278" y="5381636"/>
            <a:ext cx="6461701" cy="6672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4AFC64A-1E0E-4EB0-9933-C6B385378369}"/>
              </a:ext>
            </a:extLst>
          </p:cNvPr>
          <p:cNvCxnSpPr>
            <a:cxnSpLocks/>
          </p:cNvCxnSpPr>
          <p:nvPr/>
        </p:nvCxnSpPr>
        <p:spPr>
          <a:xfrm flipV="1">
            <a:off x="9943979" y="1352974"/>
            <a:ext cx="0" cy="4035334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0E5C12-F5D6-4BCD-863F-63F0EB85CA5F}"/>
              </a:ext>
            </a:extLst>
          </p:cNvPr>
          <p:cNvCxnSpPr>
            <a:cxnSpLocks/>
          </p:cNvCxnSpPr>
          <p:nvPr/>
        </p:nvCxnSpPr>
        <p:spPr>
          <a:xfrm>
            <a:off x="4218172" y="1352974"/>
            <a:ext cx="5725807" cy="0"/>
          </a:xfrm>
          <a:prstGeom prst="line">
            <a:avLst/>
          </a:prstGeom>
          <a:ln w="1905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D5F203-3C42-4E50-89AD-5C348C7B8CD0}"/>
              </a:ext>
            </a:extLst>
          </p:cNvPr>
          <p:cNvCxnSpPr>
            <a:cxnSpLocks/>
          </p:cNvCxnSpPr>
          <p:nvPr/>
        </p:nvCxnSpPr>
        <p:spPr>
          <a:xfrm flipV="1">
            <a:off x="1786258" y="3900505"/>
            <a:ext cx="0" cy="552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77B7870-35AF-4839-A295-AAA9E712C0AC}"/>
              </a:ext>
            </a:extLst>
          </p:cNvPr>
          <p:cNvCxnSpPr>
            <a:cxnSpLocks/>
          </p:cNvCxnSpPr>
          <p:nvPr/>
        </p:nvCxnSpPr>
        <p:spPr>
          <a:xfrm>
            <a:off x="1786258" y="4445052"/>
            <a:ext cx="78339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050486-7209-4E2A-BAFA-F2FB013E4C4D}"/>
              </a:ext>
            </a:extLst>
          </p:cNvPr>
          <p:cNvCxnSpPr>
            <a:cxnSpLocks/>
          </p:cNvCxnSpPr>
          <p:nvPr/>
        </p:nvCxnSpPr>
        <p:spPr>
          <a:xfrm flipH="1" flipV="1">
            <a:off x="9617248" y="3735413"/>
            <a:ext cx="1" cy="7176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C764DF8-6B99-46DB-947B-BB8A252B7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65" y="2631800"/>
            <a:ext cx="804944" cy="82976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72E48A-0541-49C7-8306-9CA01F6193A6}"/>
              </a:ext>
            </a:extLst>
          </p:cNvPr>
          <p:cNvCxnSpPr>
            <a:cxnSpLocks/>
          </p:cNvCxnSpPr>
          <p:nvPr/>
        </p:nvCxnSpPr>
        <p:spPr>
          <a:xfrm>
            <a:off x="3924988" y="3171742"/>
            <a:ext cx="821250" cy="9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21E0F6F-9C2A-4D37-A984-B4A9C99FD5E4}"/>
              </a:ext>
            </a:extLst>
          </p:cNvPr>
          <p:cNvSpPr/>
          <p:nvPr/>
        </p:nvSpPr>
        <p:spPr>
          <a:xfrm>
            <a:off x="4478102" y="3473803"/>
            <a:ext cx="1406198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latin typeface="Roboto" panose="02000000000000000000" pitchFamily="2" charset="0"/>
                <a:ea typeface="Roboto" panose="02000000000000000000" pitchFamily="2" charset="0"/>
              </a:rPr>
              <a:t>Cache Response</a:t>
            </a:r>
            <a:endParaRPr lang="en-US" sz="1050" b="0" cap="none" spc="0" dirty="0">
              <a:ln w="0"/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BC15F8-940D-4050-B479-F6E69E9D7ABF}"/>
              </a:ext>
            </a:extLst>
          </p:cNvPr>
          <p:cNvCxnSpPr>
            <a:cxnSpLocks/>
          </p:cNvCxnSpPr>
          <p:nvPr/>
        </p:nvCxnSpPr>
        <p:spPr>
          <a:xfrm>
            <a:off x="5832577" y="3185825"/>
            <a:ext cx="821250" cy="9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592AB3-0274-40B4-852C-909C6ABC18B1}"/>
              </a:ext>
            </a:extLst>
          </p:cNvPr>
          <p:cNvCxnSpPr>
            <a:cxnSpLocks/>
          </p:cNvCxnSpPr>
          <p:nvPr/>
        </p:nvCxnSpPr>
        <p:spPr>
          <a:xfrm>
            <a:off x="7702127" y="3237492"/>
            <a:ext cx="821250" cy="9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4A64E7C-26AD-4750-8F91-993E18FA3A0A}"/>
              </a:ext>
            </a:extLst>
          </p:cNvPr>
          <p:cNvSpPr/>
          <p:nvPr/>
        </p:nvSpPr>
        <p:spPr>
          <a:xfrm>
            <a:off x="5840470" y="2775344"/>
            <a:ext cx="77205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42273-9A80-4EFA-9CEA-C87D3335A4A8}"/>
              </a:ext>
            </a:extLst>
          </p:cNvPr>
          <p:cNvCxnSpPr>
            <a:cxnSpLocks/>
          </p:cNvCxnSpPr>
          <p:nvPr/>
        </p:nvCxnSpPr>
        <p:spPr>
          <a:xfrm>
            <a:off x="2232255" y="3132279"/>
            <a:ext cx="821250" cy="9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Barrera</dc:creator>
  <cp:lastModifiedBy>Jen Barrera</cp:lastModifiedBy>
  <cp:revision>11</cp:revision>
  <dcterms:created xsi:type="dcterms:W3CDTF">2021-06-21T16:13:59Z</dcterms:created>
  <dcterms:modified xsi:type="dcterms:W3CDTF">2021-07-25T13:04:37Z</dcterms:modified>
</cp:coreProperties>
</file>