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56" r:id="rId2"/>
    <p:sldId id="366" r:id="rId3"/>
    <p:sldId id="367" r:id="rId4"/>
    <p:sldId id="368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1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7248"/>
  </p:normalViewPr>
  <p:slideViewPr>
    <p:cSldViewPr snapToGrid="0" snapToObjects="1">
      <p:cViewPr varScale="1">
        <p:scale>
          <a:sx n="128" d="100"/>
          <a:sy n="12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D6814-BD8A-CB49-BAEA-EB303211CAE9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ECFB8-A7C0-E943-AE64-E41800C1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60A7-36E2-254F-A320-97BC77E1CF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028724"/>
            <a:ext cx="11350172" cy="59984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CSE 3521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EF97-A039-47AF-AEE4-B824A2B6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F3000A-DA9C-4AD1-9A0A-B27BD883C0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Data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train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test</m:t>
                    </m:r>
                  </m:oMath>
                </a14:m>
                <a:r>
                  <a:rPr lang="en-US" dirty="0"/>
                  <a:t> contains multiple data, where each column is a data instance</a:t>
                </a:r>
              </a:p>
              <a:p>
                <a:pPr lvl="1"/>
                <a:r>
                  <a:rPr lang="en-US" dirty="0"/>
                  <a:t>Each data instance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has already include “1” as its last element</a:t>
                </a:r>
              </a:p>
              <a:p>
                <a:endParaRPr lang="en-US" dirty="0"/>
              </a:p>
              <a:p>
                <a:r>
                  <a:rPr lang="en-US" dirty="0"/>
                  <a:t>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binary linear classification. There is no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since it has been included in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Your goal is to find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, using logistic regression and perceptron</a:t>
                </a:r>
              </a:p>
              <a:p>
                <a:pPr marL="457200" lvl="1" indent="0">
                  <a:buNone/>
                </a:pPr>
                <a:r>
                  <a:rPr lang="en-US" dirty="0"/>
                  <a:t>		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F3000A-DA9C-4AD1-9A0A-B27BD883C0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0B92-0D92-4F83-AE7E-0F93F6F2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4D210-8D63-4437-8E21-81E91ED678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1612906"/>
                <a:ext cx="12236520" cy="5245094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Training data: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brk m:alnAt="7"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Model: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Logistic loss: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4D210-8D63-4437-8E21-81E91ED67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612906"/>
                <a:ext cx="12236520" cy="5245094"/>
              </a:xfrm>
              <a:blipFill>
                <a:blip r:embed="rId2"/>
                <a:stretch>
                  <a:fillRect l="-897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8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0B92-0D92-4F83-AE7E-0F93F6F2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4D210-8D63-4437-8E21-81E91ED678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to optimize w.r.t.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Gradient descent!</a:t>
                </a: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Loss =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r>
                  <a:rPr lang="en-US" b="0" dirty="0"/>
                  <a:t>For t = 1:T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Loss</a:t>
                </a: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b="0" dirty="0"/>
                  <a:t> is the learning rate</a:t>
                </a:r>
                <a:br>
                  <a:rPr lang="en-U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4D210-8D63-4437-8E21-81E91ED67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936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D8E4DA-BECB-4B18-B7C6-704D6D68D856}"/>
              </a:ext>
            </a:extLst>
          </p:cNvPr>
          <p:cNvCxnSpPr/>
          <p:nvPr/>
        </p:nvCxnSpPr>
        <p:spPr>
          <a:xfrm flipH="1">
            <a:off x="4986686" y="4259488"/>
            <a:ext cx="1325367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25A073-1274-4AB2-8369-A461F1D7300C}"/>
              </a:ext>
            </a:extLst>
          </p:cNvPr>
          <p:cNvSpPr txBox="1"/>
          <p:nvPr/>
        </p:nvSpPr>
        <p:spPr>
          <a:xfrm>
            <a:off x="6514312" y="4004620"/>
            <a:ext cx="5196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the what you need to implement!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140103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A12F-55A3-4C11-A299-78361610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1DC50-4455-4C67-A61B-DEB8094828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51310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Loss =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br>
                  <a:rPr lang="en-US" b="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m:rPr>
                        <m:sty m:val="p"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func>
                      <m:func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b="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Caution: </a:t>
                </a:r>
                <a:r>
                  <a:rPr lang="en-US" dirty="0">
                    <a:ea typeface="Cambria Math" panose="02040503050406030204" pitchFamily="18" charset="0"/>
                  </a:rPr>
                  <a:t>be mindful of </a:t>
                </a:r>
                <a:r>
                  <a:rPr lang="en-US" dirty="0"/>
                  <a:t>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”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Loss and “+ or -” in computing gradients</a:t>
                </a:r>
                <a:br>
                  <a:rPr lang="en-US" dirty="0"/>
                </a:b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1DC50-4455-4C67-A61B-DEB809482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513108"/>
              </a:xfrm>
              <a:blipFill>
                <a:blip r:embed="rId2"/>
                <a:stretch>
                  <a:fillRect l="-974" t="-1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AC1BDE-4BDE-4C6F-9D8B-B9EE93A3143C}"/>
              </a:ext>
            </a:extLst>
          </p:cNvPr>
          <p:cNvCxnSpPr>
            <a:cxnSpLocks/>
          </p:cNvCxnSpPr>
          <p:nvPr/>
        </p:nvCxnSpPr>
        <p:spPr>
          <a:xfrm flipH="1" flipV="1">
            <a:off x="4937760" y="4729655"/>
            <a:ext cx="1561028" cy="35480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444398-6026-4E7E-8152-4FA431A769C4}"/>
              </a:ext>
            </a:extLst>
          </p:cNvPr>
          <p:cNvSpPr txBox="1"/>
          <p:nvPr/>
        </p:nvSpPr>
        <p:spPr>
          <a:xfrm>
            <a:off x="6701046" y="4829595"/>
            <a:ext cx="5196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the main thing  you need to compute</a:t>
            </a:r>
          </a:p>
        </p:txBody>
      </p:sp>
    </p:spTree>
    <p:extLst>
      <p:ext uri="{BB962C8B-B14F-4D97-AF65-F5344CB8AC3E}">
        <p14:creationId xmlns:p14="http://schemas.microsoft.com/office/powerpoint/2010/main" val="219260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0826-DE7F-4962-8272-A37E8FBE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D2F16-64FB-4781-BB6F-4D03F900F0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Training data: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Model: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t = 1 : T </a:t>
                </a:r>
              </a:p>
              <a:p>
                <a:pPr lvl="1"/>
                <a:r>
                  <a:rPr lang="en-US" dirty="0"/>
                  <a:t>Loop for all training examples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Update: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aseline="-39482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D2F16-64FB-4781-BB6F-4D03F900F0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96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290</Words>
  <Application>Microsoft Macintosh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Data and model</vt:lpstr>
      <vt:lpstr>Logistic Regression</vt:lpstr>
      <vt:lpstr>Logistic Regression</vt:lpstr>
      <vt:lpstr>Logistic Regression</vt:lpstr>
      <vt:lpstr>Perceptron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Binte Jafar, Jeniya T.</dc:creator>
  <cp:lastModifiedBy>Tabassum, Jeniya T.</cp:lastModifiedBy>
  <cp:revision>305</cp:revision>
  <dcterms:created xsi:type="dcterms:W3CDTF">2020-06-25T19:45:53Z</dcterms:created>
  <dcterms:modified xsi:type="dcterms:W3CDTF">2020-11-28T19:52:05Z</dcterms:modified>
</cp:coreProperties>
</file>