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Redbus</a:t>
            </a:r>
            <a:r>
              <a:rPr lang="en-US" sz="3600" b="1" dirty="0"/>
              <a:t> Data Scraping with Selenium &amp; Dynamic Filtering using </a:t>
            </a:r>
            <a:r>
              <a:rPr lang="en-US" sz="3600" b="1" dirty="0" err="1"/>
              <a:t>Streamlit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9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&amp;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301"/>
            <a:ext cx="8596668" cy="47498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industry, especially bus travel, requires efficient data management to optimize routes, schedules, pricing, and seat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is time-consuming and prone to errors.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data makes it hard to make timely decisions.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data analysis tools hinder strategic planning and operational efficiency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collecting, analyzing, and visualizing bus travel data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Redbus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for web scraping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scrapping using Selenium.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in SQL database.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development.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filtering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Webscraping</a:t>
            </a:r>
            <a:r>
              <a:rPr lang="en-US" dirty="0" smtClean="0"/>
              <a:t> with Selenium(automating data extraction from web page)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767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Tools used: Selenium for </a:t>
            </a:r>
            <a:r>
              <a:rPr lang="en-US" dirty="0" err="1"/>
              <a:t>W</a:t>
            </a:r>
            <a:r>
              <a:rPr lang="en-US" dirty="0" err="1" smtClean="0"/>
              <a:t>ebscraping</a:t>
            </a:r>
            <a:r>
              <a:rPr lang="en-US" dirty="0" smtClean="0"/>
              <a:t> , Pandas for data manipulation.</a:t>
            </a:r>
          </a:p>
          <a:p>
            <a:r>
              <a:rPr lang="en-US" dirty="0"/>
              <a:t>Extract bus route information from a paginated web page and save it into a CSV </a:t>
            </a:r>
            <a:r>
              <a:rPr lang="en-US" dirty="0" smtClean="0"/>
              <a:t>file.(for 10 state transportations)</a:t>
            </a:r>
          </a:p>
          <a:p>
            <a:pPr marL="0" indent="0">
              <a:buNone/>
            </a:pPr>
            <a:r>
              <a:rPr lang="en-US" dirty="0" smtClean="0"/>
              <a:t>Steps		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Initialization.(chrome web driver)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Navigating pages(wait for pagination table EC)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Locate page tab and click matching page number.(find elements)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Wait for new content to be loaded on the page.(EC)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Loop through pages.(extract links and routes)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Data Storage(extracted data to a </a:t>
            </a:r>
            <a:r>
              <a:rPr lang="en-US" dirty="0" err="1" smtClean="0"/>
              <a:t>DataFrame</a:t>
            </a:r>
            <a:r>
              <a:rPr lang="en-US" dirty="0" smtClean="0"/>
              <a:t>).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Save </a:t>
            </a:r>
            <a:r>
              <a:rPr lang="en-US" dirty="0" err="1" smtClean="0"/>
              <a:t>df</a:t>
            </a:r>
            <a:r>
              <a:rPr lang="en-US" dirty="0" smtClean="0"/>
              <a:t> to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Close </a:t>
            </a:r>
            <a:r>
              <a:rPr lang="en-US" dirty="0" err="1" smtClean="0"/>
              <a:t>webdriver</a:t>
            </a:r>
            <a:r>
              <a:rPr lang="en-US" dirty="0" smtClean="0"/>
              <a:t> to free resources.(</a:t>
            </a:r>
            <a:r>
              <a:rPr lang="en-US" dirty="0" err="1" smtClean="0"/>
              <a:t>driver.quit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with Selenium(automating data extraction from web page</a:t>
            </a:r>
            <a:r>
              <a:rPr lang="en-US" dirty="0" smtClean="0"/>
              <a:t>)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extract </a:t>
            </a:r>
            <a:r>
              <a:rPr lang="en-US" dirty="0"/>
              <a:t>Detailed Bus </a:t>
            </a:r>
            <a:r>
              <a:rPr lang="en-US" dirty="0" smtClean="0"/>
              <a:t>Information(seat </a:t>
            </a:r>
            <a:r>
              <a:rPr lang="en-US" dirty="0" err="1" smtClean="0"/>
              <a:t>availability,fare,arrival</a:t>
            </a:r>
            <a:r>
              <a:rPr lang="en-US" dirty="0" smtClean="0"/>
              <a:t> and departure </a:t>
            </a:r>
            <a:r>
              <a:rPr lang="en-US" dirty="0" err="1" smtClean="0"/>
              <a:t>time,rating,bus</a:t>
            </a:r>
            <a:r>
              <a:rPr lang="en-US" dirty="0" smtClean="0"/>
              <a:t> </a:t>
            </a:r>
            <a:r>
              <a:rPr lang="en-US" dirty="0" err="1" smtClean="0"/>
              <a:t>name,bus</a:t>
            </a:r>
            <a:r>
              <a:rPr lang="en-US" dirty="0" smtClean="0"/>
              <a:t> </a:t>
            </a:r>
            <a:r>
              <a:rPr lang="en-US" dirty="0" err="1" smtClean="0"/>
              <a:t>type,duration</a:t>
            </a:r>
            <a:r>
              <a:rPr lang="en-US" dirty="0" smtClean="0"/>
              <a:t>) </a:t>
            </a:r>
            <a:r>
              <a:rPr lang="en-US" dirty="0"/>
              <a:t>from Multiple </a:t>
            </a:r>
            <a:r>
              <a:rPr lang="en-US" dirty="0" smtClean="0"/>
              <a:t>URLs.</a:t>
            </a:r>
          </a:p>
          <a:p>
            <a:pPr marL="0" indent="0">
              <a:buNone/>
            </a:pPr>
            <a:r>
              <a:rPr lang="en-US" dirty="0" smtClean="0"/>
              <a:t>Steps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Reading Input </a:t>
            </a:r>
            <a:r>
              <a:rPr lang="en-US" dirty="0" smtClean="0"/>
              <a:t>Data(load </a:t>
            </a:r>
            <a:r>
              <a:rPr lang="en-US" dirty="0"/>
              <a:t>URLs and bus routes from a CSV file into a </a:t>
            </a:r>
            <a:r>
              <a:rPr lang="en-US" dirty="0" err="1" smtClean="0"/>
              <a:t>DataFrame</a:t>
            </a:r>
            <a:r>
              <a:rPr lang="en-US" dirty="0" smtClean="0"/>
              <a:t>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Initialization( chrome </a:t>
            </a:r>
            <a:r>
              <a:rPr lang="en-US" dirty="0" err="1" smtClean="0"/>
              <a:t>webdriver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Loop through each row in the </a:t>
            </a:r>
            <a:r>
              <a:rPr lang="en-US" dirty="0" err="1"/>
              <a:t>DataFrame</a:t>
            </a:r>
            <a:r>
              <a:rPr lang="en-US" dirty="0"/>
              <a:t>, extracting the URL and </a:t>
            </a:r>
            <a:r>
              <a:rPr lang="en-US" dirty="0" smtClean="0"/>
              <a:t>bus </a:t>
            </a:r>
            <a:r>
              <a:rPr lang="en-US" dirty="0"/>
              <a:t>information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Scroll to load all content(action chains driver)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Extract required bus details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converted </a:t>
            </a:r>
            <a:r>
              <a:rPr lang="en-US" dirty="0" smtClean="0"/>
              <a:t>to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Concatenate all individual </a:t>
            </a:r>
            <a:r>
              <a:rPr lang="en-US" dirty="0" err="1"/>
              <a:t>DataFrames</a:t>
            </a:r>
            <a:r>
              <a:rPr lang="en-US" dirty="0"/>
              <a:t> into a single </a:t>
            </a:r>
            <a:r>
              <a:rPr lang="en-US" dirty="0" err="1"/>
              <a:t>DataFrame</a:t>
            </a:r>
            <a:r>
              <a:rPr lang="en-US" dirty="0"/>
              <a:t> and save to CSV.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in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Storing Web Scraped Data into MySQL </a:t>
            </a:r>
            <a:r>
              <a:rPr lang="en-US" dirty="0" smtClean="0"/>
              <a:t>Database.</a:t>
            </a:r>
          </a:p>
          <a:p>
            <a:r>
              <a:rPr lang="en-US" dirty="0" smtClean="0"/>
              <a:t>Tools used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Pandas for data manipulation.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PyMySQL</a:t>
            </a:r>
            <a:r>
              <a:rPr lang="en-US" dirty="0"/>
              <a:t> for database connection.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Python for automation.</a:t>
            </a:r>
          </a:p>
          <a:p>
            <a:r>
              <a:rPr lang="en-US" dirty="0"/>
              <a:t>Establish a connection to the MySQL server with the provided credentials and database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Read the CSV file in to a </a:t>
            </a:r>
            <a:r>
              <a:rPr lang="en-US" dirty="0" err="1" smtClean="0"/>
              <a:t>dataframe</a:t>
            </a:r>
            <a:r>
              <a:rPr lang="en-US" dirty="0" smtClean="0"/>
              <a:t> and drop rows with </a:t>
            </a:r>
            <a:r>
              <a:rPr lang="en-US" dirty="0" err="1" smtClean="0"/>
              <a:t>NaN</a:t>
            </a:r>
            <a:r>
              <a:rPr lang="en-US" dirty="0" smtClean="0"/>
              <a:t> values.</a:t>
            </a:r>
          </a:p>
          <a:p>
            <a:r>
              <a:rPr lang="en-US" dirty="0"/>
              <a:t>Ensure the data columns are correctly formatted</a:t>
            </a:r>
            <a:r>
              <a:rPr lang="en-US" dirty="0" smtClean="0"/>
              <a:t>.</a:t>
            </a:r>
          </a:p>
          <a:p>
            <a:r>
              <a:rPr lang="en-US" dirty="0"/>
              <a:t>Map Pandas data types to MySQL data types for table creation</a:t>
            </a:r>
            <a:r>
              <a:rPr lang="en-US" dirty="0" smtClean="0"/>
              <a:t>.</a:t>
            </a:r>
          </a:p>
          <a:p>
            <a:r>
              <a:rPr lang="en-US" dirty="0"/>
              <a:t>Generate the formatted string for the CREATE TABLE SQL 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table and Insert </a:t>
            </a:r>
            <a:r>
              <a:rPr lang="en-US" dirty="0"/>
              <a:t>data row by row into the created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Commit changes and close connection.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1587500"/>
          </a:xfrm>
        </p:spPr>
        <p:txBody>
          <a:bodyPr/>
          <a:lstStyle/>
          <a:p>
            <a:pPr algn="ctr"/>
            <a:r>
              <a:rPr lang="en-US" dirty="0" smtClean="0"/>
              <a:t>Data Analysis and filtering using </a:t>
            </a:r>
            <a:r>
              <a:rPr lang="en-US" dirty="0" err="1" smtClean="0"/>
              <a:t>Streamlit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801"/>
            <a:ext cx="8596668" cy="433956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Streamlit</a:t>
            </a:r>
            <a:r>
              <a:rPr lang="en-US" dirty="0"/>
              <a:t>-based interactive data filtering </a:t>
            </a:r>
            <a:r>
              <a:rPr lang="en-US" dirty="0" smtClean="0"/>
              <a:t>tool.</a:t>
            </a:r>
          </a:p>
          <a:p>
            <a:r>
              <a:rPr lang="en-US" dirty="0" smtClean="0"/>
              <a:t>Technologies </a:t>
            </a:r>
            <a:r>
              <a:rPr lang="en-US" dirty="0"/>
              <a:t>used: </a:t>
            </a:r>
            <a:r>
              <a:rPr lang="en-US" dirty="0" err="1" smtClean="0"/>
              <a:t>Streamlit</a:t>
            </a:r>
            <a:r>
              <a:rPr lang="en-US" dirty="0" smtClean="0"/>
              <a:t>(creating web application), pandas(data manipulation), </a:t>
            </a:r>
            <a:r>
              <a:rPr lang="en-US" dirty="0" err="1" smtClean="0"/>
              <a:t>PyMySQL</a:t>
            </a:r>
            <a:r>
              <a:rPr lang="en-US" dirty="0" smtClean="0"/>
              <a:t>(connecting to and querying MySQL database).</a:t>
            </a:r>
          </a:p>
          <a:p>
            <a:r>
              <a:rPr lang="en-US" dirty="0"/>
              <a:t>The script connects to a MySQL database, executes queries, and displays filtered data</a:t>
            </a:r>
            <a:r>
              <a:rPr lang="en-US" dirty="0" smtClean="0"/>
              <a:t>.</a:t>
            </a:r>
          </a:p>
          <a:p>
            <a:r>
              <a:rPr lang="en-US" dirty="0"/>
              <a:t>Users can filter bus data based on type, route, price range, rating, and seat availability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Generate </a:t>
            </a:r>
            <a:r>
              <a:rPr lang="en-US" dirty="0"/>
              <a:t>SQL Queries Based on </a:t>
            </a:r>
            <a:r>
              <a:rPr lang="en-US" dirty="0" smtClean="0"/>
              <a:t>Filters.</a:t>
            </a:r>
          </a:p>
          <a:p>
            <a:r>
              <a:rPr lang="en-US" dirty="0" err="1"/>
              <a:t>Streamlit</a:t>
            </a:r>
            <a:r>
              <a:rPr lang="en-US" dirty="0"/>
              <a:t> Application Layout(sidebars, Creates filters for bus type, route, price range, rating, and seat availability, Generates and executes the SQL query based on user-selected filters, Displays the filtered data in the main </a:t>
            </a:r>
            <a:r>
              <a:rPr lang="en-US" dirty="0" smtClean="0"/>
              <a:t>area)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90"/>
            <a:ext cx="8596668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85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2750</TotalTime>
  <Words>405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Redbus Data Scraping with Selenium &amp; Dynamic Filtering using Streamlit</vt:lpstr>
      <vt:lpstr>Objective &amp; Problem Statement</vt:lpstr>
      <vt:lpstr>Steps</vt:lpstr>
      <vt:lpstr>Webscraping with Selenium(automating data extraction from web page)</vt:lpstr>
      <vt:lpstr>Webscraping with Selenium(automating data extraction from web page) contd….</vt:lpstr>
      <vt:lpstr>Data Storage in SQL database</vt:lpstr>
      <vt:lpstr>Data Analysis and filtering using Streamlit Application</vt:lpstr>
      <vt:lpstr>Filtered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Redbus Data Scraping with Selenium &amp; Dynamic Filtering using Streamlit</dc:title>
  <dc:creator>Microsoft account</dc:creator>
  <cp:lastModifiedBy>Microsoft account</cp:lastModifiedBy>
  <cp:revision>25</cp:revision>
  <dcterms:created xsi:type="dcterms:W3CDTF">2024-07-22T04:56:32Z</dcterms:created>
  <dcterms:modified xsi:type="dcterms:W3CDTF">2024-07-27T05:41:33Z</dcterms:modified>
</cp:coreProperties>
</file>