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Poppins"/>
      <p:regular r:id="rId16"/>
      <p:bold r:id="rId17"/>
      <p:italic r:id="rId18"/>
      <p:boldItalic r:id="rId19"/>
    </p:embeddedFont>
    <p:embeddedFont>
      <p:font typeface="Source Code Pro"/>
      <p:regular r:id="rId20"/>
      <p:bold r:id="rId21"/>
      <p:italic r:id="rId22"/>
      <p:boldItalic r:id="rId23"/>
    </p:embeddedFont>
    <p:embeddedFont>
      <p:font typeface="PT Sans"/>
      <p:regular r:id="rId24"/>
      <p:bold r:id="rId25"/>
      <p:italic r:id="rId26"/>
      <p:boldItalic r:id="rId27"/>
    </p:embeddedFont>
    <p:embeddedFont>
      <p:font typeface="IBM Plex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033135-AA27-4323-A6B6-031FA013987D}">
  <a:tblStyle styleId="{A9033135-AA27-4323-A6B6-031FA013987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PTSans-regular.fntdata"/><Relationship Id="rId23" Type="http://schemas.openxmlformats.org/officeDocument/2006/relationships/font" Target="fonts/SourceCodePr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TSans-italic.fntdata"/><Relationship Id="rId25" Type="http://schemas.openxmlformats.org/officeDocument/2006/relationships/font" Target="fonts/PTSans-bold.fntdata"/><Relationship Id="rId28" Type="http://schemas.openxmlformats.org/officeDocument/2006/relationships/font" Target="fonts/IBMPlexMono-regular.fntdata"/><Relationship Id="rId27" Type="http://schemas.openxmlformats.org/officeDocument/2006/relationships/font" Target="fonts/PT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BMPlexMono-boldItalic.fntdata"/><Relationship Id="rId30" Type="http://schemas.openxmlformats.org/officeDocument/2006/relationships/font" Target="fonts/IBMPlexMon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oppins-bold.fntdata"/><Relationship Id="rId16" Type="http://schemas.openxmlformats.org/officeDocument/2006/relationships/font" Target="fonts/Poppins-regular.fntdata"/><Relationship Id="rId19" Type="http://schemas.openxmlformats.org/officeDocument/2006/relationships/font" Target="fonts/Poppins-boldItalic.fntdata"/><Relationship Id="rId18" Type="http://schemas.openxmlformats.org/officeDocument/2006/relationships/font" Target="fonts/Poppins-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0" name="Shape 1420"/>
        <p:cNvGrpSpPr/>
        <p:nvPr/>
      </p:nvGrpSpPr>
      <p:grpSpPr>
        <a:xfrm>
          <a:off x="0" y="0"/>
          <a:ext cx="0" cy="0"/>
          <a:chOff x="0" y="0"/>
          <a:chExt cx="0" cy="0"/>
        </a:xfrm>
      </p:grpSpPr>
      <p:sp>
        <p:nvSpPr>
          <p:cNvPr id="1421" name="Google Shape;1421;gd1bf8d6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2" name="Google Shape;1422;gd1bf8d6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5" name="Shape 1595"/>
        <p:cNvGrpSpPr/>
        <p:nvPr/>
      </p:nvGrpSpPr>
      <p:grpSpPr>
        <a:xfrm>
          <a:off x="0" y="0"/>
          <a:ext cx="0" cy="0"/>
          <a:chOff x="0" y="0"/>
          <a:chExt cx="0" cy="0"/>
        </a:xfrm>
      </p:grpSpPr>
      <p:sp>
        <p:nvSpPr>
          <p:cNvPr id="1596" name="Google Shape;1596;g24ed99bf1a4_0_14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7" name="Google Shape;1597;g24ed99bf1a4_0_1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2" name="Shape 1442"/>
        <p:cNvGrpSpPr/>
        <p:nvPr/>
      </p:nvGrpSpPr>
      <p:grpSpPr>
        <a:xfrm>
          <a:off x="0" y="0"/>
          <a:ext cx="0" cy="0"/>
          <a:chOff x="0" y="0"/>
          <a:chExt cx="0" cy="0"/>
        </a:xfrm>
      </p:grpSpPr>
      <p:sp>
        <p:nvSpPr>
          <p:cNvPr id="1443" name="Google Shape;1443;g24ed99bf1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4" name="Google Shape;1444;g24ed99bf1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8" name="Shape 1448"/>
        <p:cNvGrpSpPr/>
        <p:nvPr/>
      </p:nvGrpSpPr>
      <p:grpSpPr>
        <a:xfrm>
          <a:off x="0" y="0"/>
          <a:ext cx="0" cy="0"/>
          <a:chOff x="0" y="0"/>
          <a:chExt cx="0" cy="0"/>
        </a:xfrm>
      </p:grpSpPr>
      <p:sp>
        <p:nvSpPr>
          <p:cNvPr id="1449" name="Google Shape;1449;g24e5c2c9e4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0" name="Google Shape;1450;g24e5c2c9e4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g39d3c636160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3" name="Google Shape;1463;g39d3c636160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4" name="Shape 1474"/>
        <p:cNvGrpSpPr/>
        <p:nvPr/>
      </p:nvGrpSpPr>
      <p:grpSpPr>
        <a:xfrm>
          <a:off x="0" y="0"/>
          <a:ext cx="0" cy="0"/>
          <a:chOff x="0" y="0"/>
          <a:chExt cx="0" cy="0"/>
        </a:xfrm>
      </p:grpSpPr>
      <p:sp>
        <p:nvSpPr>
          <p:cNvPr id="1475" name="Google Shape;1475;g39d3c636160_2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6" name="Google Shape;1476;g39d3c636160_2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39d3c636160_2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39d3c636160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1" name="Shape 1491"/>
        <p:cNvGrpSpPr/>
        <p:nvPr/>
      </p:nvGrpSpPr>
      <p:grpSpPr>
        <a:xfrm>
          <a:off x="0" y="0"/>
          <a:ext cx="0" cy="0"/>
          <a:chOff x="0" y="0"/>
          <a:chExt cx="0" cy="0"/>
        </a:xfrm>
      </p:grpSpPr>
      <p:sp>
        <p:nvSpPr>
          <p:cNvPr id="1492" name="Google Shape;1492;g24ed99bf1a4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3" name="Google Shape;1493;g24ed99bf1a4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6" name="Shape 1576"/>
        <p:cNvGrpSpPr/>
        <p:nvPr/>
      </p:nvGrpSpPr>
      <p:grpSpPr>
        <a:xfrm>
          <a:off x="0" y="0"/>
          <a:ext cx="0" cy="0"/>
          <a:chOff x="0" y="0"/>
          <a:chExt cx="0" cy="0"/>
        </a:xfrm>
      </p:grpSpPr>
      <p:sp>
        <p:nvSpPr>
          <p:cNvPr id="1577" name="Google Shape;1577;g24ed99bf1a4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8" name="Google Shape;1578;g24ed99bf1a4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9" name="Shape 1589"/>
        <p:cNvGrpSpPr/>
        <p:nvPr/>
      </p:nvGrpSpPr>
      <p:grpSpPr>
        <a:xfrm>
          <a:off x="0" y="0"/>
          <a:ext cx="0" cy="0"/>
          <a:chOff x="0" y="0"/>
          <a:chExt cx="0" cy="0"/>
        </a:xfrm>
      </p:grpSpPr>
      <p:sp>
        <p:nvSpPr>
          <p:cNvPr id="1590" name="Google Shape;1590;g24e6b4d5c31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1" name="Google Shape;1591;g24e6b4d5c31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hyperlink" Target="https://bit.ly/3A1uf1Q"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2" name="Google Shape;12;p2"/>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2700000">
              <a:off x="917817" y="-2200499"/>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01475" y="-361175"/>
              <a:ext cx="7138625" cy="819350"/>
            </a:xfrm>
            <a:custGeom>
              <a:rect b="b" l="l" r="r" t="t"/>
              <a:pathLst>
                <a:path extrusionOk="0" h="32774" w="285545">
                  <a:moveTo>
                    <a:pt x="0" y="32774"/>
                  </a:moveTo>
                  <a:lnTo>
                    <a:pt x="188861" y="32774"/>
                  </a:lnTo>
                  <a:lnTo>
                    <a:pt x="221636" y="0"/>
                  </a:lnTo>
                  <a:lnTo>
                    <a:pt x="285545" y="0"/>
                  </a:lnTo>
                </a:path>
              </a:pathLst>
            </a:custGeom>
            <a:noFill/>
            <a:ln cap="flat" cmpd="sng" w="9525">
              <a:solidFill>
                <a:schemeClr val="dk2"/>
              </a:solidFill>
              <a:prstDash val="solid"/>
              <a:round/>
              <a:headEnd len="med" w="med" type="none"/>
              <a:tailEnd len="med" w="med" type="none"/>
            </a:ln>
          </p:spPr>
        </p:sp>
        <p:sp>
          <p:nvSpPr>
            <p:cNvPr id="16" name="Google Shape;16;p2"/>
            <p:cNvSpPr/>
            <p:nvPr/>
          </p:nvSpPr>
          <p:spPr>
            <a:xfrm rot="5400000">
              <a:off x="1110859" y="-1245788"/>
              <a:ext cx="577450" cy="3045475"/>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rot="5400000">
              <a:off x="654013" y="-781254"/>
              <a:ext cx="687411" cy="2731351"/>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b="26177" l="16960" r="7121" t="24718"/>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rot="10800000">
              <a:off x="7694795" y="2941747"/>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2"/>
            <p:cNvSpPr/>
            <p:nvPr/>
          </p:nvSpPr>
          <p:spPr>
            <a:xfrm>
              <a:off x="8430775" y="2842975"/>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4" name="Google Shape;54;p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55" name="Google Shape;55;p2"/>
          <p:cNvSpPr txBox="1"/>
          <p:nvPr>
            <p:ph idx="1" type="subTitle"/>
          </p:nvPr>
        </p:nvSpPr>
        <p:spPr>
          <a:xfrm>
            <a:off x="1096850" y="3456250"/>
            <a:ext cx="4882500" cy="4758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9" name="Google Shape;69;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 name="Google Shape;94;p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27" name="Shape 427"/>
        <p:cNvGrpSpPr/>
        <p:nvPr/>
      </p:nvGrpSpPr>
      <p:grpSpPr>
        <a:xfrm>
          <a:off x="0" y="0"/>
          <a:ext cx="0" cy="0"/>
          <a:chOff x="0" y="0"/>
          <a:chExt cx="0" cy="0"/>
        </a:xfrm>
      </p:grpSpPr>
      <p:sp>
        <p:nvSpPr>
          <p:cNvPr id="428" name="Google Shape;428;p11"/>
          <p:cNvSpPr txBox="1"/>
          <p:nvPr>
            <p:ph hasCustomPrompt="1" type="title"/>
          </p:nvPr>
        </p:nvSpPr>
        <p:spPr>
          <a:xfrm>
            <a:off x="713225" y="1766475"/>
            <a:ext cx="6576000" cy="1036200"/>
          </a:xfrm>
          <a:prstGeom prst="rect">
            <a:avLst/>
          </a:prstGeom>
        </p:spPr>
        <p:txBody>
          <a:bodyPr anchorCtr="0" anchor="b" bIns="91425" lIns="91425" spcFirstLastPara="1" rIns="91425" wrap="square" tIns="91425">
            <a:noAutofit/>
          </a:bodyPr>
          <a:lstStyle>
            <a:lvl1pPr lvl="0">
              <a:spcBef>
                <a:spcPts val="0"/>
              </a:spcBef>
              <a:spcAft>
                <a:spcPts val="0"/>
              </a:spcAft>
              <a:buSzPts val="9600"/>
              <a:buFont typeface="Poppins"/>
              <a:buNone/>
              <a:defRPr sz="6000">
                <a:latin typeface="Poppins"/>
                <a:ea typeface="Poppins"/>
                <a:cs typeface="Poppins"/>
                <a:sym typeface="Poppins"/>
              </a:defRPr>
            </a:lvl1pPr>
            <a:lvl2pPr lvl="1" algn="ctr">
              <a:spcBef>
                <a:spcPts val="0"/>
              </a:spcBef>
              <a:spcAft>
                <a:spcPts val="0"/>
              </a:spcAft>
              <a:buSzPts val="9600"/>
              <a:buFont typeface="Poppins"/>
              <a:buNone/>
              <a:defRPr sz="9600">
                <a:latin typeface="Poppins"/>
                <a:ea typeface="Poppins"/>
                <a:cs typeface="Poppins"/>
                <a:sym typeface="Poppins"/>
              </a:defRPr>
            </a:lvl2pPr>
            <a:lvl3pPr lvl="2" algn="ctr">
              <a:spcBef>
                <a:spcPts val="0"/>
              </a:spcBef>
              <a:spcAft>
                <a:spcPts val="0"/>
              </a:spcAft>
              <a:buSzPts val="9600"/>
              <a:buFont typeface="Poppins"/>
              <a:buNone/>
              <a:defRPr sz="9600">
                <a:latin typeface="Poppins"/>
                <a:ea typeface="Poppins"/>
                <a:cs typeface="Poppins"/>
                <a:sym typeface="Poppins"/>
              </a:defRPr>
            </a:lvl3pPr>
            <a:lvl4pPr lvl="3" algn="ctr">
              <a:spcBef>
                <a:spcPts val="0"/>
              </a:spcBef>
              <a:spcAft>
                <a:spcPts val="0"/>
              </a:spcAft>
              <a:buSzPts val="9600"/>
              <a:buFont typeface="Poppins"/>
              <a:buNone/>
              <a:defRPr sz="9600">
                <a:latin typeface="Poppins"/>
                <a:ea typeface="Poppins"/>
                <a:cs typeface="Poppins"/>
                <a:sym typeface="Poppins"/>
              </a:defRPr>
            </a:lvl4pPr>
            <a:lvl5pPr lvl="4" algn="ctr">
              <a:spcBef>
                <a:spcPts val="0"/>
              </a:spcBef>
              <a:spcAft>
                <a:spcPts val="0"/>
              </a:spcAft>
              <a:buSzPts val="9600"/>
              <a:buFont typeface="Poppins"/>
              <a:buNone/>
              <a:defRPr sz="9600">
                <a:latin typeface="Poppins"/>
                <a:ea typeface="Poppins"/>
                <a:cs typeface="Poppins"/>
                <a:sym typeface="Poppins"/>
              </a:defRPr>
            </a:lvl5pPr>
            <a:lvl6pPr lvl="5" algn="ctr">
              <a:spcBef>
                <a:spcPts val="0"/>
              </a:spcBef>
              <a:spcAft>
                <a:spcPts val="0"/>
              </a:spcAft>
              <a:buSzPts val="9600"/>
              <a:buFont typeface="Poppins"/>
              <a:buNone/>
              <a:defRPr sz="9600">
                <a:latin typeface="Poppins"/>
                <a:ea typeface="Poppins"/>
                <a:cs typeface="Poppins"/>
                <a:sym typeface="Poppins"/>
              </a:defRPr>
            </a:lvl6pPr>
            <a:lvl7pPr lvl="6" algn="ctr">
              <a:spcBef>
                <a:spcPts val="0"/>
              </a:spcBef>
              <a:spcAft>
                <a:spcPts val="0"/>
              </a:spcAft>
              <a:buSzPts val="9600"/>
              <a:buFont typeface="Poppins"/>
              <a:buNone/>
              <a:defRPr sz="9600">
                <a:latin typeface="Poppins"/>
                <a:ea typeface="Poppins"/>
                <a:cs typeface="Poppins"/>
                <a:sym typeface="Poppins"/>
              </a:defRPr>
            </a:lvl7pPr>
            <a:lvl8pPr lvl="7" algn="ctr">
              <a:spcBef>
                <a:spcPts val="0"/>
              </a:spcBef>
              <a:spcAft>
                <a:spcPts val="0"/>
              </a:spcAft>
              <a:buSzPts val="9600"/>
              <a:buFont typeface="Poppins"/>
              <a:buNone/>
              <a:defRPr sz="9600">
                <a:latin typeface="Poppins"/>
                <a:ea typeface="Poppins"/>
                <a:cs typeface="Poppins"/>
                <a:sym typeface="Poppins"/>
              </a:defRPr>
            </a:lvl8pPr>
            <a:lvl9pPr lvl="8" algn="ctr">
              <a:spcBef>
                <a:spcPts val="0"/>
              </a:spcBef>
              <a:spcAft>
                <a:spcPts val="0"/>
              </a:spcAft>
              <a:buSzPts val="9600"/>
              <a:buFont typeface="Poppins"/>
              <a:buNone/>
              <a:defRPr sz="9600">
                <a:latin typeface="Poppins"/>
                <a:ea typeface="Poppins"/>
                <a:cs typeface="Poppins"/>
                <a:sym typeface="Poppins"/>
              </a:defRPr>
            </a:lvl9pPr>
          </a:lstStyle>
          <a:p>
            <a:r>
              <a:t>xx%</a:t>
            </a:r>
          </a:p>
        </p:txBody>
      </p:sp>
      <p:sp>
        <p:nvSpPr>
          <p:cNvPr id="429" name="Google Shape;429;p11"/>
          <p:cNvSpPr txBox="1"/>
          <p:nvPr>
            <p:ph idx="1" type="subTitle"/>
          </p:nvPr>
        </p:nvSpPr>
        <p:spPr>
          <a:xfrm>
            <a:off x="713225" y="3118375"/>
            <a:ext cx="6576000" cy="49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30" name="Google Shape;430;p11"/>
          <p:cNvGrpSpPr/>
          <p:nvPr/>
        </p:nvGrpSpPr>
        <p:grpSpPr>
          <a:xfrm>
            <a:off x="-889904" y="4083136"/>
            <a:ext cx="4477057" cy="2336436"/>
            <a:chOff x="-889904" y="4006936"/>
            <a:chExt cx="4477057" cy="2336436"/>
          </a:xfrm>
        </p:grpSpPr>
        <p:grpSp>
          <p:nvGrpSpPr>
            <p:cNvPr id="431" name="Google Shape;431;p11"/>
            <p:cNvGrpSpPr/>
            <p:nvPr/>
          </p:nvGrpSpPr>
          <p:grpSpPr>
            <a:xfrm>
              <a:off x="-889904" y="4006936"/>
              <a:ext cx="4477057" cy="2336436"/>
              <a:chOff x="-900729" y="3974486"/>
              <a:chExt cx="4477057" cy="2336436"/>
            </a:xfrm>
          </p:grpSpPr>
          <p:sp>
            <p:nvSpPr>
              <p:cNvPr id="432" name="Google Shape;432;p11"/>
              <p:cNvSpPr/>
              <p:nvPr/>
            </p:nvSpPr>
            <p:spPr>
              <a:xfrm rot="-3600048">
                <a:off x="-675925" y="4363903"/>
                <a:ext cx="1798609" cy="1557602"/>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rot="-5400000">
                <a:off x="891329" y="3148090"/>
                <a:ext cx="1793675" cy="3576323"/>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4" name="Google Shape;434;p11"/>
              <p:cNvGrpSpPr/>
              <p:nvPr/>
            </p:nvGrpSpPr>
            <p:grpSpPr>
              <a:xfrm>
                <a:off x="63440" y="4608566"/>
                <a:ext cx="496803" cy="497084"/>
                <a:chOff x="3678700" y="407275"/>
                <a:chExt cx="708100" cy="708500"/>
              </a:xfrm>
            </p:grpSpPr>
            <p:sp>
              <p:nvSpPr>
                <p:cNvPr id="435" name="Google Shape;435;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a:off x="464815" y="4608566"/>
                <a:ext cx="496803" cy="497084"/>
                <a:chOff x="3678700" y="407275"/>
                <a:chExt cx="708100" cy="708500"/>
              </a:xfrm>
            </p:grpSpPr>
            <p:sp>
              <p:nvSpPr>
                <p:cNvPr id="443" name="Google Shape;443;p1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0" name="Google Shape;450;p11"/>
            <p:cNvGrpSpPr/>
            <p:nvPr/>
          </p:nvGrpSpPr>
          <p:grpSpPr>
            <a:xfrm rot="5400000">
              <a:off x="1017275" y="4934200"/>
              <a:ext cx="439200" cy="439100"/>
              <a:chOff x="1101075" y="2142375"/>
              <a:chExt cx="439200" cy="439100"/>
            </a:xfrm>
          </p:grpSpPr>
          <p:sp>
            <p:nvSpPr>
              <p:cNvPr id="451" name="Google Shape;451;p1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53" name="Google Shape;453;p11"/>
          <p:cNvGrpSpPr/>
          <p:nvPr/>
        </p:nvGrpSpPr>
        <p:grpSpPr>
          <a:xfrm>
            <a:off x="-2613417" y="-2882410"/>
            <a:ext cx="8164418" cy="6343459"/>
            <a:chOff x="-2613417" y="-2806210"/>
            <a:chExt cx="8164418" cy="6343459"/>
          </a:xfrm>
        </p:grpSpPr>
        <p:grpSp>
          <p:nvGrpSpPr>
            <p:cNvPr id="454" name="Google Shape;454;p11"/>
            <p:cNvGrpSpPr/>
            <p:nvPr/>
          </p:nvGrpSpPr>
          <p:grpSpPr>
            <a:xfrm>
              <a:off x="-191059" y="95963"/>
              <a:ext cx="1538562" cy="971589"/>
              <a:chOff x="-191059" y="95963"/>
              <a:chExt cx="1538562" cy="971589"/>
            </a:xfrm>
          </p:grpSpPr>
          <p:grpSp>
            <p:nvGrpSpPr>
              <p:cNvPr id="455" name="Google Shape;455;p11"/>
              <p:cNvGrpSpPr/>
              <p:nvPr/>
            </p:nvGrpSpPr>
            <p:grpSpPr>
              <a:xfrm>
                <a:off x="-191059" y="201619"/>
                <a:ext cx="904284" cy="865933"/>
                <a:chOff x="2038491" y="-937756"/>
                <a:chExt cx="904284" cy="865933"/>
              </a:xfrm>
            </p:grpSpPr>
            <p:grpSp>
              <p:nvGrpSpPr>
                <p:cNvPr id="456" name="Google Shape;456;p11"/>
                <p:cNvGrpSpPr/>
                <p:nvPr/>
              </p:nvGrpSpPr>
              <p:grpSpPr>
                <a:xfrm>
                  <a:off x="2096570" y="-863491"/>
                  <a:ext cx="717621" cy="717392"/>
                  <a:chOff x="1483457" y="3953671"/>
                  <a:chExt cx="717621" cy="717392"/>
                </a:xfrm>
              </p:grpSpPr>
              <p:sp>
                <p:nvSpPr>
                  <p:cNvPr id="457" name="Google Shape;457;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2" name="Google Shape;462;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3" name="Google Shape;463;p11"/>
              <p:cNvGrpSpPr/>
              <p:nvPr/>
            </p:nvGrpSpPr>
            <p:grpSpPr>
              <a:xfrm>
                <a:off x="584533" y="95963"/>
                <a:ext cx="473483" cy="453403"/>
                <a:chOff x="2038491" y="-937756"/>
                <a:chExt cx="904284" cy="865933"/>
              </a:xfrm>
            </p:grpSpPr>
            <p:grpSp>
              <p:nvGrpSpPr>
                <p:cNvPr id="464" name="Google Shape;464;p11"/>
                <p:cNvGrpSpPr/>
                <p:nvPr/>
              </p:nvGrpSpPr>
              <p:grpSpPr>
                <a:xfrm>
                  <a:off x="2096570" y="-863491"/>
                  <a:ext cx="717621" cy="717392"/>
                  <a:chOff x="1483457" y="3953671"/>
                  <a:chExt cx="717621" cy="717392"/>
                </a:xfrm>
              </p:grpSpPr>
              <p:sp>
                <p:nvSpPr>
                  <p:cNvPr id="465" name="Google Shape;465;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1" name="Google Shape;471;p11"/>
              <p:cNvGrpSpPr/>
              <p:nvPr/>
            </p:nvGrpSpPr>
            <p:grpSpPr>
              <a:xfrm>
                <a:off x="530445" y="481913"/>
                <a:ext cx="473483" cy="453403"/>
                <a:chOff x="2038491" y="-937756"/>
                <a:chExt cx="904284" cy="865933"/>
              </a:xfrm>
            </p:grpSpPr>
            <p:grpSp>
              <p:nvGrpSpPr>
                <p:cNvPr id="472" name="Google Shape;472;p11"/>
                <p:cNvGrpSpPr/>
                <p:nvPr/>
              </p:nvGrpSpPr>
              <p:grpSpPr>
                <a:xfrm>
                  <a:off x="2096570" y="-863491"/>
                  <a:ext cx="717621" cy="717392"/>
                  <a:chOff x="1483457" y="3953671"/>
                  <a:chExt cx="717621" cy="717392"/>
                </a:xfrm>
              </p:grpSpPr>
              <p:sp>
                <p:nvSpPr>
                  <p:cNvPr id="473" name="Google Shape;473;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8" name="Google Shape;478;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11"/>
              <p:cNvGrpSpPr/>
              <p:nvPr/>
            </p:nvGrpSpPr>
            <p:grpSpPr>
              <a:xfrm>
                <a:off x="874020" y="312788"/>
                <a:ext cx="473483" cy="453403"/>
                <a:chOff x="2038491" y="-937756"/>
                <a:chExt cx="904284" cy="865933"/>
              </a:xfrm>
            </p:grpSpPr>
            <p:grpSp>
              <p:nvGrpSpPr>
                <p:cNvPr id="480" name="Google Shape;480;p11"/>
                <p:cNvGrpSpPr/>
                <p:nvPr/>
              </p:nvGrpSpPr>
              <p:grpSpPr>
                <a:xfrm>
                  <a:off x="2096570" y="-863491"/>
                  <a:ext cx="717621" cy="717392"/>
                  <a:chOff x="1483457" y="3953671"/>
                  <a:chExt cx="717621" cy="717392"/>
                </a:xfrm>
              </p:grpSpPr>
              <p:sp>
                <p:nvSpPr>
                  <p:cNvPr id="481" name="Google Shape;481;p1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6" name="Google Shape;486;p11"/>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87" name="Google Shape;487;p11"/>
            <p:cNvGrpSpPr/>
            <p:nvPr/>
          </p:nvGrpSpPr>
          <p:grpSpPr>
            <a:xfrm rot="-7479050">
              <a:off x="-2051246" y="-1642948"/>
              <a:ext cx="4889863" cy="3931229"/>
              <a:chOff x="7103825" y="-713112"/>
              <a:chExt cx="3785226" cy="3043150"/>
            </a:xfrm>
          </p:grpSpPr>
          <p:sp>
            <p:nvSpPr>
              <p:cNvPr id="488" name="Google Shape;488;p11"/>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9" name="Google Shape;489;p11"/>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490" name="Google Shape;490;p11"/>
            <p:cNvGrpSpPr/>
            <p:nvPr/>
          </p:nvGrpSpPr>
          <p:grpSpPr>
            <a:xfrm>
              <a:off x="-640220" y="-2653973"/>
              <a:ext cx="6191222" cy="6191222"/>
              <a:chOff x="-640220" y="-2502423"/>
              <a:chExt cx="6191222" cy="6191222"/>
            </a:xfrm>
          </p:grpSpPr>
          <p:sp>
            <p:nvSpPr>
              <p:cNvPr id="491" name="Google Shape;491;p11"/>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1"/>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3" name="Shape 4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94" name="Shape 494"/>
        <p:cNvGrpSpPr/>
        <p:nvPr/>
      </p:nvGrpSpPr>
      <p:grpSpPr>
        <a:xfrm>
          <a:off x="0" y="0"/>
          <a:ext cx="0" cy="0"/>
          <a:chOff x="0" y="0"/>
          <a:chExt cx="0" cy="0"/>
        </a:xfrm>
      </p:grpSpPr>
      <p:sp>
        <p:nvSpPr>
          <p:cNvPr id="495" name="Google Shape;495;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6" name="Google Shape;496;p13"/>
          <p:cNvSpPr txBox="1"/>
          <p:nvPr>
            <p:ph idx="1" type="subTitle"/>
          </p:nvPr>
        </p:nvSpPr>
        <p:spPr>
          <a:xfrm>
            <a:off x="7200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13"/>
          <p:cNvSpPr txBox="1"/>
          <p:nvPr>
            <p:ph idx="2" type="subTitle"/>
          </p:nvPr>
        </p:nvSpPr>
        <p:spPr>
          <a:xfrm>
            <a:off x="4366700" y="2244725"/>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8" name="Google Shape;498;p13"/>
          <p:cNvSpPr txBox="1"/>
          <p:nvPr>
            <p:ph idx="3" type="subTitle"/>
          </p:nvPr>
        </p:nvSpPr>
        <p:spPr>
          <a:xfrm>
            <a:off x="7200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9" name="Google Shape;499;p13"/>
          <p:cNvSpPr txBox="1"/>
          <p:nvPr>
            <p:ph idx="4" type="subTitle"/>
          </p:nvPr>
        </p:nvSpPr>
        <p:spPr>
          <a:xfrm>
            <a:off x="4366700" y="3940900"/>
            <a:ext cx="2661000" cy="60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00" name="Google Shape;500;p13"/>
          <p:cNvSpPr txBox="1"/>
          <p:nvPr>
            <p:ph hasCustomPrompt="1" idx="5" type="title"/>
          </p:nvPr>
        </p:nvSpPr>
        <p:spPr>
          <a:xfrm>
            <a:off x="720003"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p:nvPr>
            <p:ph hasCustomPrompt="1" idx="6" type="title"/>
          </p:nvPr>
        </p:nvSpPr>
        <p:spPr>
          <a:xfrm>
            <a:off x="720003"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p:nvPr>
            <p:ph hasCustomPrompt="1" idx="7" type="title"/>
          </p:nvPr>
        </p:nvSpPr>
        <p:spPr>
          <a:xfrm>
            <a:off x="4366698" y="1344775"/>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p:nvPr>
            <p:ph hasCustomPrompt="1" idx="8" type="title"/>
          </p:nvPr>
        </p:nvSpPr>
        <p:spPr>
          <a:xfrm>
            <a:off x="4366698" y="3040971"/>
            <a:ext cx="1057500" cy="640200"/>
          </a:xfrm>
          <a:prstGeom prst="rect">
            <a:avLst/>
          </a:prstGeom>
          <a:noFill/>
        </p:spPr>
        <p:txBody>
          <a:bodyPr anchorCtr="0" anchor="b" bIns="91425" lIns="91425" spcFirstLastPara="1" rIns="91425" wrap="square" tIns="91425">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p:nvPr>
            <p:ph idx="9" type="subTitle"/>
          </p:nvPr>
        </p:nvSpPr>
        <p:spPr>
          <a:xfrm>
            <a:off x="720000"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5" name="Google Shape;505;p13"/>
          <p:cNvSpPr txBox="1"/>
          <p:nvPr>
            <p:ph idx="13" type="subTitle"/>
          </p:nvPr>
        </p:nvSpPr>
        <p:spPr>
          <a:xfrm>
            <a:off x="4366698" y="1918675"/>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Source Code Pr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2pPr>
            <a:lvl3pPr lvl="2"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3pPr>
            <a:lvl4pPr lvl="3"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4pPr>
            <a:lvl5pPr lvl="4"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5pPr>
            <a:lvl6pPr lvl="5"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6pPr>
            <a:lvl7pPr lvl="6"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7pPr>
            <a:lvl8pPr lvl="7"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8pPr>
            <a:lvl9pPr lvl="8" rtl="0" algn="ctr">
              <a:lnSpc>
                <a:spcPct val="100000"/>
              </a:lnSpc>
              <a:spcBef>
                <a:spcPts val="0"/>
              </a:spcBef>
              <a:spcAft>
                <a:spcPts val="0"/>
              </a:spcAft>
              <a:buSzPts val="2400"/>
              <a:buFont typeface="Source Code Pro"/>
              <a:buNone/>
              <a:defRPr b="1" sz="2400">
                <a:latin typeface="Source Code Pro"/>
                <a:ea typeface="Source Code Pro"/>
                <a:cs typeface="Source Code Pro"/>
                <a:sym typeface="Source Code Pro"/>
              </a:defRPr>
            </a:lvl9pPr>
          </a:lstStyle>
          <a:p/>
        </p:txBody>
      </p:sp>
      <p:sp>
        <p:nvSpPr>
          <p:cNvPr id="506" name="Google Shape;506;p13"/>
          <p:cNvSpPr txBox="1"/>
          <p:nvPr>
            <p:ph idx="14" type="subTitle"/>
          </p:nvPr>
        </p:nvSpPr>
        <p:spPr>
          <a:xfrm>
            <a:off x="720000"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507" name="Google Shape;507;p13"/>
          <p:cNvSpPr txBox="1"/>
          <p:nvPr>
            <p:ph idx="15" type="subTitle"/>
          </p:nvPr>
        </p:nvSpPr>
        <p:spPr>
          <a:xfrm>
            <a:off x="4366698" y="3614801"/>
            <a:ext cx="32337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19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3"/>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rgbClr val="0C0A9E">
                  <a:alpha val="313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rotWithShape="0" algn="bl" dir="2280000" dist="9525">
                    <a:schemeClr val="lt2"/>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flipH="1" rot="-2700000">
              <a:off x="7289785" y="-1246897"/>
              <a:ext cx="2552124" cy="3347490"/>
              <a:chOff x="2976325" y="908175"/>
              <a:chExt cx="4028179" cy="5283555"/>
            </a:xfrm>
          </p:grpSpPr>
          <p:sp>
            <p:nvSpPr>
              <p:cNvPr id="535" name="Google Shape;535;p1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8" name="Google Shape;538;p13"/>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2" name="Google Shape;542;p13"/>
            <p:cNvCxnSpPr/>
            <p:nvPr/>
          </p:nvCxnSpPr>
          <p:spPr>
            <a:xfrm rot="10800000">
              <a:off x="783712" y="-601348"/>
              <a:ext cx="0" cy="1795200"/>
            </a:xfrm>
            <a:prstGeom prst="straightConnector1">
              <a:avLst/>
            </a:prstGeom>
            <a:noFill/>
            <a:ln cap="flat" cmpd="sng" w="9525">
              <a:solidFill>
                <a:schemeClr val="dk2"/>
              </a:solidFill>
              <a:prstDash val="solid"/>
              <a:round/>
              <a:headEnd len="med" w="med" type="none"/>
              <a:tailEnd len="med" w="med" type="none"/>
            </a:ln>
          </p:spPr>
        </p:cxnSp>
        <p:sp>
          <p:nvSpPr>
            <p:cNvPr id="543" name="Google Shape;543;p13"/>
            <p:cNvSpPr/>
            <p:nvPr/>
          </p:nvSpPr>
          <p:spPr>
            <a:xfrm>
              <a:off x="1673517" y="2593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44" name="Shape 544"/>
        <p:cNvGrpSpPr/>
        <p:nvPr/>
      </p:nvGrpSpPr>
      <p:grpSpPr>
        <a:xfrm>
          <a:off x="0" y="0"/>
          <a:ext cx="0" cy="0"/>
          <a:chOff x="0" y="0"/>
          <a:chExt cx="0" cy="0"/>
        </a:xfrm>
      </p:grpSpPr>
      <p:sp>
        <p:nvSpPr>
          <p:cNvPr id="545" name="Google Shape;545;p14"/>
          <p:cNvSpPr txBox="1"/>
          <p:nvPr>
            <p:ph type="title"/>
          </p:nvPr>
        </p:nvSpPr>
        <p:spPr>
          <a:xfrm>
            <a:off x="713225" y="3349250"/>
            <a:ext cx="6691200" cy="531900"/>
          </a:xfrm>
          <a:prstGeom prst="rect">
            <a:avLst/>
          </a:prstGeom>
        </p:spPr>
        <p:txBody>
          <a:bodyPr anchorCtr="0" anchor="ctr" bIns="91425" lIns="91425" spcFirstLastPara="1" rIns="91425" wrap="square" tIns="91425">
            <a:noAutofit/>
          </a:bodyPr>
          <a:lstStyle>
            <a:lvl1pPr lvl="0" rtl="0">
              <a:lnSpc>
                <a:spcPct val="115000"/>
              </a:lnSpc>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46" name="Google Shape;546;p14"/>
          <p:cNvSpPr txBox="1"/>
          <p:nvPr>
            <p:ph idx="1" type="subTitle"/>
          </p:nvPr>
        </p:nvSpPr>
        <p:spPr>
          <a:xfrm>
            <a:off x="713225" y="1511313"/>
            <a:ext cx="6691200" cy="14784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spTree>
      <p:nvGrpSpPr>
        <p:cNvPr id="547" name="Shape 547"/>
        <p:cNvGrpSpPr/>
        <p:nvPr/>
      </p:nvGrpSpPr>
      <p:grpSpPr>
        <a:xfrm>
          <a:off x="0" y="0"/>
          <a:ext cx="0" cy="0"/>
          <a:chOff x="0" y="0"/>
          <a:chExt cx="0" cy="0"/>
        </a:xfrm>
      </p:grpSpPr>
      <p:sp>
        <p:nvSpPr>
          <p:cNvPr id="548" name="Google Shape;548;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flipH="1" rot="8100000">
              <a:off x="3778999" y="-2106462"/>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0" name="Google Shape;570;p15"/>
            <p:cNvSpPr/>
            <p:nvPr/>
          </p:nvSpPr>
          <p:spPr>
            <a:xfrm rot="5400000">
              <a:off x="8142048" y="-57566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5"/>
            <p:cNvSpPr/>
            <p:nvPr/>
          </p:nvSpPr>
          <p:spPr>
            <a:xfrm rot="10800000">
              <a:off x="8365398" y="-290023"/>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5"/>
            <p:cNvSpPr/>
            <p:nvPr/>
          </p:nvSpPr>
          <p:spPr>
            <a:xfrm rot="10800000">
              <a:off x="8490148" y="2"/>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5"/>
            <p:cNvSpPr/>
            <p:nvPr/>
          </p:nvSpPr>
          <p:spPr>
            <a:xfrm flipH="1" rot="-2700000">
              <a:off x="3192849" y="-2898537"/>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flipH="1" rot="10800000">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3" name="Google Shape;583;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1" name="Google Shape;591;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9" name="Google Shape;599;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1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1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7" name="Google Shape;607;p15"/>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08" name="Google Shape;608;p15"/>
            <p:cNvGrpSpPr/>
            <p:nvPr/>
          </p:nvGrpSpPr>
          <p:grpSpPr>
            <a:xfrm flipH="1" rot="-3320950">
              <a:off x="-1885521" y="3185658"/>
              <a:ext cx="4889863" cy="3931229"/>
              <a:chOff x="7103825" y="-713112"/>
              <a:chExt cx="3785226" cy="3043150"/>
            </a:xfrm>
          </p:grpSpPr>
          <p:sp>
            <p:nvSpPr>
              <p:cNvPr id="609" name="Google Shape;609;p15"/>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10" name="Google Shape;610;p15"/>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611" name="Google Shape;611;p15"/>
            <p:cNvSpPr/>
            <p:nvPr/>
          </p:nvSpPr>
          <p:spPr>
            <a:xfrm flipH="1" rot="-2700000">
              <a:off x="249333" y="3270782"/>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615" name="Shape 615"/>
        <p:cNvGrpSpPr/>
        <p:nvPr/>
      </p:nvGrpSpPr>
      <p:grpSpPr>
        <a:xfrm>
          <a:off x="0" y="0"/>
          <a:ext cx="0" cy="0"/>
          <a:chOff x="0" y="0"/>
          <a:chExt cx="0" cy="0"/>
        </a:xfrm>
      </p:grpSpPr>
      <p:sp>
        <p:nvSpPr>
          <p:cNvPr id="616" name="Google Shape;616;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17" name="Google Shape;617;p16"/>
          <p:cNvGrpSpPr/>
          <p:nvPr/>
        </p:nvGrpSpPr>
        <p:grpSpPr>
          <a:xfrm>
            <a:off x="7810267" y="-622132"/>
            <a:ext cx="2587792" cy="2725916"/>
            <a:chOff x="7810267" y="-622132"/>
            <a:chExt cx="2587792" cy="2725916"/>
          </a:xfrm>
        </p:grpSpPr>
        <p:grpSp>
          <p:nvGrpSpPr>
            <p:cNvPr id="618" name="Google Shape;618;p16"/>
            <p:cNvGrpSpPr/>
            <p:nvPr/>
          </p:nvGrpSpPr>
          <p:grpSpPr>
            <a:xfrm>
              <a:off x="8520988" y="-90875"/>
              <a:ext cx="904666" cy="726121"/>
              <a:chOff x="7945225" y="4302000"/>
              <a:chExt cx="904666" cy="726121"/>
            </a:xfrm>
          </p:grpSpPr>
          <p:sp>
            <p:nvSpPr>
              <p:cNvPr id="619" name="Google Shape;619;p16"/>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6"/>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6"/>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16"/>
            <p:cNvGrpSpPr/>
            <p:nvPr/>
          </p:nvGrpSpPr>
          <p:grpSpPr>
            <a:xfrm>
              <a:off x="8869019" y="-622132"/>
              <a:ext cx="325154" cy="1788670"/>
              <a:chOff x="8869019" y="-622132"/>
              <a:chExt cx="325154" cy="1788670"/>
            </a:xfrm>
          </p:grpSpPr>
          <p:sp>
            <p:nvSpPr>
              <p:cNvPr id="623" name="Google Shape;623;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dk2">
                      <a:alpha val="31360"/>
                    </a:schemeClr>
                  </a:gs>
                  <a:gs pos="100000">
                    <a:srgbClr val="FFFFFF">
                      <a:alpha val="0"/>
                      <a:alpha val="3136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16"/>
              <p:cNvGrpSpPr/>
              <p:nvPr/>
            </p:nvGrpSpPr>
            <p:grpSpPr>
              <a:xfrm rot="1800062">
                <a:off x="9035610" y="1007995"/>
                <a:ext cx="134040" cy="134009"/>
                <a:chOff x="1101075" y="2142375"/>
                <a:chExt cx="439200" cy="439100"/>
              </a:xfrm>
            </p:grpSpPr>
            <p:sp>
              <p:nvSpPr>
                <p:cNvPr id="625" name="Google Shape;625;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27" name="Google Shape;627;p16"/>
            <p:cNvSpPr/>
            <p:nvPr/>
          </p:nvSpPr>
          <p:spPr>
            <a:xfrm rot="2700000">
              <a:off x="8482428" y="-42254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6"/>
            <p:cNvSpPr/>
            <p:nvPr/>
          </p:nvSpPr>
          <p:spPr>
            <a:xfrm rot="2700000">
              <a:off x="8744103" y="-213191"/>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9" name="Google Shape;629;p16"/>
          <p:cNvGrpSpPr/>
          <p:nvPr/>
        </p:nvGrpSpPr>
        <p:grpSpPr>
          <a:xfrm>
            <a:off x="8332551" y="-7"/>
            <a:ext cx="2386151" cy="3293873"/>
            <a:chOff x="8256351" y="-7"/>
            <a:chExt cx="2386151" cy="3293873"/>
          </a:xfrm>
        </p:grpSpPr>
        <p:pic>
          <p:nvPicPr>
            <p:cNvPr id="630" name="Google Shape;630;p16"/>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631" name="Google Shape;631;p16"/>
            <p:cNvGrpSpPr/>
            <p:nvPr/>
          </p:nvGrpSpPr>
          <p:grpSpPr>
            <a:xfrm rot="10800000">
              <a:off x="8452444" y="-7"/>
              <a:ext cx="325154" cy="1788670"/>
              <a:chOff x="8869019" y="-622132"/>
              <a:chExt cx="325154" cy="1788670"/>
            </a:xfrm>
          </p:grpSpPr>
          <p:sp>
            <p:nvSpPr>
              <p:cNvPr id="632" name="Google Shape;632;p16"/>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chemeClr val="lt2">
                      <a:alpha val="31360"/>
                    </a:schemeClr>
                  </a:gs>
                  <a:gs pos="40000">
                    <a:srgbClr val="FF9900">
                      <a:alpha val="40784"/>
                      <a:alpha val="31360"/>
                    </a:srgbClr>
                  </a:gs>
                  <a:gs pos="100000">
                    <a:srgbClr val="FFFFFF">
                      <a:alpha val="0"/>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3" name="Google Shape;633;p16"/>
              <p:cNvGrpSpPr/>
              <p:nvPr/>
            </p:nvGrpSpPr>
            <p:grpSpPr>
              <a:xfrm rot="1800062">
                <a:off x="9035610" y="1007995"/>
                <a:ext cx="134040" cy="134009"/>
                <a:chOff x="1101075" y="2142375"/>
                <a:chExt cx="439200" cy="439100"/>
              </a:xfrm>
            </p:grpSpPr>
            <p:sp>
              <p:nvSpPr>
                <p:cNvPr id="634" name="Google Shape;634;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636" name="Google Shape;636;p16"/>
          <p:cNvGrpSpPr/>
          <p:nvPr/>
        </p:nvGrpSpPr>
        <p:grpSpPr>
          <a:xfrm>
            <a:off x="-213525" y="171225"/>
            <a:ext cx="439200" cy="439100"/>
            <a:chOff x="1101075" y="2142375"/>
            <a:chExt cx="439200" cy="439100"/>
          </a:xfrm>
        </p:grpSpPr>
        <p:sp>
          <p:nvSpPr>
            <p:cNvPr id="637" name="Google Shape;637;p1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9" name="Google Shape;639;p16"/>
          <p:cNvGrpSpPr/>
          <p:nvPr/>
        </p:nvGrpSpPr>
        <p:grpSpPr>
          <a:xfrm>
            <a:off x="-1262974" y="3161328"/>
            <a:ext cx="4822591" cy="2934500"/>
            <a:chOff x="-1186774" y="3161328"/>
            <a:chExt cx="4822591" cy="2934500"/>
          </a:xfrm>
        </p:grpSpPr>
        <p:pic>
          <p:nvPicPr>
            <p:cNvPr id="640" name="Google Shape;640;p16"/>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641" name="Google Shape;641;p16"/>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2" name="Google Shape;642;p16"/>
            <p:cNvGrpSpPr/>
            <p:nvPr/>
          </p:nvGrpSpPr>
          <p:grpSpPr>
            <a:xfrm>
              <a:off x="58899" y="4608583"/>
              <a:ext cx="604346" cy="657081"/>
              <a:chOff x="58899" y="4608583"/>
              <a:chExt cx="604346" cy="657081"/>
            </a:xfrm>
          </p:grpSpPr>
          <p:grpSp>
            <p:nvGrpSpPr>
              <p:cNvPr id="643" name="Google Shape;643;p16"/>
              <p:cNvGrpSpPr/>
              <p:nvPr/>
            </p:nvGrpSpPr>
            <p:grpSpPr>
              <a:xfrm rot="10800000">
                <a:off x="58899" y="4608583"/>
                <a:ext cx="328346" cy="328531"/>
                <a:chOff x="3678700" y="407275"/>
                <a:chExt cx="708100" cy="708500"/>
              </a:xfrm>
            </p:grpSpPr>
            <p:sp>
              <p:nvSpPr>
                <p:cNvPr id="644" name="Google Shape;644;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1" name="Google Shape;651;p16"/>
              <p:cNvGrpSpPr/>
              <p:nvPr/>
            </p:nvGrpSpPr>
            <p:grpSpPr>
              <a:xfrm rot="10800000">
                <a:off x="334899" y="4608583"/>
                <a:ext cx="328346" cy="328531"/>
                <a:chOff x="3678700" y="407275"/>
                <a:chExt cx="708100" cy="708500"/>
              </a:xfrm>
            </p:grpSpPr>
            <p:sp>
              <p:nvSpPr>
                <p:cNvPr id="652" name="Google Shape;652;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9" name="Google Shape;659;p16"/>
              <p:cNvGrpSpPr/>
              <p:nvPr/>
            </p:nvGrpSpPr>
            <p:grpSpPr>
              <a:xfrm rot="10800000">
                <a:off x="282574" y="4937133"/>
                <a:ext cx="328346" cy="328531"/>
                <a:chOff x="3678700" y="407275"/>
                <a:chExt cx="708100" cy="708500"/>
              </a:xfrm>
            </p:grpSpPr>
            <p:sp>
              <p:nvSpPr>
                <p:cNvPr id="660" name="Google Shape;660;p16"/>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6"/>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6"/>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67" name="Google Shape;667;p16"/>
            <p:cNvGrpSpPr/>
            <p:nvPr/>
          </p:nvGrpSpPr>
          <p:grpSpPr>
            <a:xfrm>
              <a:off x="-923150" y="4796551"/>
              <a:ext cx="4558967" cy="134100"/>
              <a:chOff x="796100" y="3019701"/>
              <a:chExt cx="4558967" cy="134100"/>
            </a:xfrm>
          </p:grpSpPr>
          <p:sp>
            <p:nvSpPr>
              <p:cNvPr id="668" name="Google Shape;668;p1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69" name="Google Shape;669;p1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670" name="Google Shape;670;p1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0_1_1">
    <p:spTree>
      <p:nvGrpSpPr>
        <p:cNvPr id="671" name="Shape 671"/>
        <p:cNvGrpSpPr/>
        <p:nvPr/>
      </p:nvGrpSpPr>
      <p:grpSpPr>
        <a:xfrm>
          <a:off x="0" y="0"/>
          <a:ext cx="0" cy="0"/>
          <a:chOff x="0" y="0"/>
          <a:chExt cx="0" cy="0"/>
        </a:xfrm>
      </p:grpSpPr>
      <p:sp>
        <p:nvSpPr>
          <p:cNvPr id="672" name="Google Shape;6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673" name="Google Shape;673;p17"/>
          <p:cNvGrpSpPr/>
          <p:nvPr/>
        </p:nvGrpSpPr>
        <p:grpSpPr>
          <a:xfrm>
            <a:off x="-2176650" y="-112745"/>
            <a:ext cx="4680670" cy="5935195"/>
            <a:chOff x="-2176650" y="-112745"/>
            <a:chExt cx="4680670" cy="5935195"/>
          </a:xfrm>
        </p:grpSpPr>
        <p:grpSp>
          <p:nvGrpSpPr>
            <p:cNvPr id="674" name="Google Shape;674;p17"/>
            <p:cNvGrpSpPr/>
            <p:nvPr/>
          </p:nvGrpSpPr>
          <p:grpSpPr>
            <a:xfrm>
              <a:off x="-2176650" y="-112745"/>
              <a:ext cx="4680670" cy="5935195"/>
              <a:chOff x="-2176650" y="-112745"/>
              <a:chExt cx="4680670" cy="5935195"/>
            </a:xfrm>
          </p:grpSpPr>
          <p:sp>
            <p:nvSpPr>
              <p:cNvPr id="675" name="Google Shape;675;p17"/>
              <p:cNvSpPr/>
              <p:nvPr/>
            </p:nvSpPr>
            <p:spPr>
              <a:xfrm rot="-2700000">
                <a:off x="-1523974" y="21782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6" name="Google Shape;676;p17"/>
              <p:cNvGrpSpPr/>
              <p:nvPr/>
            </p:nvGrpSpPr>
            <p:grpSpPr>
              <a:xfrm rot="-2700000">
                <a:off x="10491" y="4440580"/>
                <a:ext cx="582044" cy="582419"/>
                <a:chOff x="959750" y="3039275"/>
                <a:chExt cx="582050" cy="582425"/>
              </a:xfrm>
            </p:grpSpPr>
            <p:sp>
              <p:nvSpPr>
                <p:cNvPr id="677" name="Google Shape;677;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4" name="Google Shape;684;p17"/>
              <p:cNvGrpSpPr/>
              <p:nvPr/>
            </p:nvGrpSpPr>
            <p:grpSpPr>
              <a:xfrm rot="-2700000">
                <a:off x="-183259" y="2704590"/>
                <a:ext cx="582044" cy="582419"/>
                <a:chOff x="959750" y="3039275"/>
                <a:chExt cx="582050" cy="582425"/>
              </a:xfrm>
            </p:grpSpPr>
            <p:sp>
              <p:nvSpPr>
                <p:cNvPr id="685" name="Google Shape;685;p17"/>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7"/>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7"/>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7"/>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7"/>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7"/>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7"/>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chemeClr val="lt2">
                        <a:alpha val="37270"/>
                      </a:schemeClr>
                    </a:gs>
                    <a:gs pos="78000">
                      <a:schemeClr val="lt1">
                        <a:alpha val="37270"/>
                      </a:schemeClr>
                    </a:gs>
                    <a:gs pos="100000">
                      <a:schemeClr val="lt1">
                        <a:alpha val="3727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92" name="Google Shape;692;p17"/>
              <p:cNvSpPr/>
              <p:nvPr/>
            </p:nvSpPr>
            <p:spPr>
              <a:xfrm flipH="1" rot="2700000">
                <a:off x="-1073899" y="473691"/>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7"/>
            <p:cNvGrpSpPr/>
            <p:nvPr/>
          </p:nvGrpSpPr>
          <p:grpSpPr>
            <a:xfrm>
              <a:off x="-234425" y="3727550"/>
              <a:ext cx="439200" cy="439100"/>
              <a:chOff x="1101075" y="2142375"/>
              <a:chExt cx="439200" cy="439100"/>
            </a:xfrm>
          </p:grpSpPr>
          <p:sp>
            <p:nvSpPr>
              <p:cNvPr id="694" name="Google Shape;694;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6" name="Google Shape;696;p17"/>
            <p:cNvGrpSpPr/>
            <p:nvPr/>
          </p:nvGrpSpPr>
          <p:grpSpPr>
            <a:xfrm rot="10800000">
              <a:off x="713225" y="4931225"/>
              <a:ext cx="439200" cy="439100"/>
              <a:chOff x="1101075" y="2142375"/>
              <a:chExt cx="439200" cy="439100"/>
            </a:xfrm>
          </p:grpSpPr>
          <p:sp>
            <p:nvSpPr>
              <p:cNvPr id="697" name="Google Shape;697;p1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99" name="Google Shape;699;p17"/>
          <p:cNvGrpSpPr/>
          <p:nvPr/>
        </p:nvGrpSpPr>
        <p:grpSpPr>
          <a:xfrm>
            <a:off x="6642300" y="-415701"/>
            <a:ext cx="4558967" cy="1887075"/>
            <a:chOff x="6566100" y="-415701"/>
            <a:chExt cx="4558967" cy="1887075"/>
          </a:xfrm>
        </p:grpSpPr>
        <p:pic>
          <p:nvPicPr>
            <p:cNvPr id="700" name="Google Shape;700;p17"/>
            <p:cNvPicPr preferRelativeResize="0"/>
            <p:nvPr/>
          </p:nvPicPr>
          <p:blipFill rotWithShape="1">
            <a:blip r:embed="rId2">
              <a:alphaModFix/>
            </a:blip>
            <a:srcRect b="26177" l="16960" r="7121" t="24718"/>
            <a:stretch/>
          </p:blipFill>
          <p:spPr>
            <a:xfrm>
              <a:off x="8278550" y="-392375"/>
              <a:ext cx="2441950" cy="1863749"/>
            </a:xfrm>
            <a:prstGeom prst="rect">
              <a:avLst/>
            </a:prstGeom>
            <a:noFill/>
            <a:ln>
              <a:noFill/>
            </a:ln>
          </p:spPr>
        </p:pic>
        <p:grpSp>
          <p:nvGrpSpPr>
            <p:cNvPr id="701" name="Google Shape;701;p17"/>
            <p:cNvGrpSpPr/>
            <p:nvPr/>
          </p:nvGrpSpPr>
          <p:grpSpPr>
            <a:xfrm rot="5400000">
              <a:off x="7714062" y="-991384"/>
              <a:ext cx="1433417" cy="2584783"/>
              <a:chOff x="-363163" y="-645596"/>
              <a:chExt cx="1433417" cy="2584783"/>
            </a:xfrm>
          </p:grpSpPr>
          <p:grpSp>
            <p:nvGrpSpPr>
              <p:cNvPr id="702" name="Google Shape;702;p17"/>
              <p:cNvGrpSpPr/>
              <p:nvPr/>
            </p:nvGrpSpPr>
            <p:grpSpPr>
              <a:xfrm rot="10800000">
                <a:off x="-64595" y="-645596"/>
                <a:ext cx="1134849" cy="2370191"/>
                <a:chOff x="-575575" y="3685599"/>
                <a:chExt cx="1421048" cy="2967932"/>
              </a:xfrm>
            </p:grpSpPr>
            <p:sp>
              <p:nvSpPr>
                <p:cNvPr id="703" name="Google Shape;703;p17"/>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7"/>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5" name="Google Shape;705;p17"/>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7"/>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7" name="Google Shape;707;p17"/>
              <p:cNvGrpSpPr/>
              <p:nvPr/>
            </p:nvGrpSpPr>
            <p:grpSpPr>
              <a:xfrm flipH="1" rot="-2700000">
                <a:off x="-216370" y="1084101"/>
                <a:ext cx="708093" cy="708493"/>
                <a:chOff x="3678700" y="407275"/>
                <a:chExt cx="708100" cy="708500"/>
              </a:xfrm>
            </p:grpSpPr>
            <p:sp>
              <p:nvSpPr>
                <p:cNvPr id="708" name="Google Shape;708;p1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15" name="Google Shape;715;p17"/>
            <p:cNvGrpSpPr/>
            <p:nvPr/>
          </p:nvGrpSpPr>
          <p:grpSpPr>
            <a:xfrm rot="10800000">
              <a:off x="6566100" y="233963"/>
              <a:ext cx="4558967" cy="134100"/>
              <a:chOff x="796100" y="3019701"/>
              <a:chExt cx="4558967" cy="134100"/>
            </a:xfrm>
          </p:grpSpPr>
          <p:sp>
            <p:nvSpPr>
              <p:cNvPr id="716" name="Google Shape;716;p1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7" name="Google Shape;717;p1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718" name="Google Shape;718;p1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0_1_1_1">
    <p:spTree>
      <p:nvGrpSpPr>
        <p:cNvPr id="719"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729" name="Google Shape;72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b="26177" l="16960" r="7121" t="24718"/>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8"/>
            <p:cNvSpPr/>
            <p:nvPr/>
          </p:nvSpPr>
          <p:spPr>
            <a:xfrm rot="10800000">
              <a:off x="-207237" y="2599870"/>
              <a:ext cx="1201697" cy="2824744"/>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8"/>
              <p:cNvSpPr/>
              <p:nvPr/>
            </p:nvSpPr>
            <p:spPr>
              <a:xfrm flipH="1">
                <a:off x="8668555" y="19768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18"/>
            <p:cNvGrpSpPr/>
            <p:nvPr/>
          </p:nvGrpSpPr>
          <p:grpSpPr>
            <a:xfrm flipH="1" rot="10800000">
              <a:off x="7579756" y="-249669"/>
              <a:ext cx="2601921" cy="2438355"/>
              <a:chOff x="7340128" y="2866613"/>
              <a:chExt cx="2439225" cy="2438355"/>
            </a:xfrm>
          </p:grpSpPr>
          <p:sp>
            <p:nvSpPr>
              <p:cNvPr id="752" name="Google Shape;752;p18"/>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8"/>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4" name="Google Shape;754;p18"/>
            <p:cNvSpPr/>
            <p:nvPr/>
          </p:nvSpPr>
          <p:spPr>
            <a:xfrm flipH="1" rot="5400000">
              <a:off x="6551329"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8" name="Google Shape;758;p18"/>
              <p:cNvCxnSpPr/>
              <p:nvPr/>
            </p:nvCxnSpPr>
            <p:spPr>
              <a:xfrm rot="10800000">
                <a:off x="7013865" y="313050"/>
                <a:ext cx="4527000" cy="0"/>
              </a:xfrm>
              <a:prstGeom prst="straightConnector1">
                <a:avLst/>
              </a:prstGeom>
              <a:noFill/>
              <a:ln cap="flat" cmpd="sng" w="9525">
                <a:solidFill>
                  <a:schemeClr val="dk2"/>
                </a:solidFill>
                <a:prstDash val="solid"/>
                <a:round/>
                <a:headEnd len="med" w="med" type="none"/>
                <a:tailEnd len="med" w="med" type="none"/>
              </a:ln>
            </p:spPr>
          </p:cxn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ONE_COLUMN_TEXT_1">
    <p:spTree>
      <p:nvGrpSpPr>
        <p:cNvPr id="759" name="Shape 759"/>
        <p:cNvGrpSpPr/>
        <p:nvPr/>
      </p:nvGrpSpPr>
      <p:grpSpPr>
        <a:xfrm>
          <a:off x="0" y="0"/>
          <a:ext cx="0" cy="0"/>
          <a:chOff x="0" y="0"/>
          <a:chExt cx="0" cy="0"/>
        </a:xfrm>
      </p:grpSpPr>
      <p:sp>
        <p:nvSpPr>
          <p:cNvPr id="760" name="Google Shape;76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761" name="Google Shape;761;p19"/>
          <p:cNvSpPr txBox="1"/>
          <p:nvPr>
            <p:ph idx="1" type="subTitle"/>
          </p:nvPr>
        </p:nvSpPr>
        <p:spPr>
          <a:xfrm>
            <a:off x="4881006"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762" name="Google Shape;762;p19"/>
          <p:cNvSpPr txBox="1"/>
          <p:nvPr>
            <p:ph idx="2" type="subTitle"/>
          </p:nvPr>
        </p:nvSpPr>
        <p:spPr>
          <a:xfrm>
            <a:off x="720000" y="1786675"/>
            <a:ext cx="3543000" cy="1830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9"/>
            <p:cNvSpPr/>
            <p:nvPr/>
          </p:nvSpPr>
          <p:spPr>
            <a:xfrm>
              <a:off x="7842318" y="13857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9"/>
            <p:cNvSpPr/>
            <p:nvPr/>
          </p:nvSpPr>
          <p:spPr>
            <a:xfrm>
              <a:off x="7734200" y="2571774"/>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9"/>
            <p:cNvSpPr/>
            <p:nvPr/>
          </p:nvSpPr>
          <p:spPr>
            <a:xfrm>
              <a:off x="7758564" y="15500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9"/>
              <p:cNvSpPr/>
              <p:nvPr/>
            </p:nvSpPr>
            <p:spPr>
              <a:xfrm>
                <a:off x="4619858" y="-114577"/>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19"/>
              <p:cNvSpPr/>
              <p:nvPr/>
            </p:nvSpPr>
            <p:spPr>
              <a:xfrm>
                <a:off x="5052808" y="-154439"/>
                <a:ext cx="483874" cy="419037"/>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776" name="Google Shape;776;p19"/>
            <p:cNvPicPr preferRelativeResize="0"/>
            <p:nvPr/>
          </p:nvPicPr>
          <p:blipFill rotWithShape="1">
            <a:blip r:embed="rId2">
              <a:alphaModFix/>
            </a:blip>
            <a:srcRect b="26177" l="16960" r="7121" t="24718"/>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9"/>
            <p:cNvSpPr/>
            <p:nvPr/>
          </p:nvSpPr>
          <p:spPr>
            <a:xfrm rot="-5400000">
              <a:off x="5282230" y="-899603"/>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9"/>
              <p:cNvSpPr/>
              <p:nvPr/>
            </p:nvSpPr>
            <p:spPr>
              <a:xfrm rot="5400000">
                <a:off x="687063" y="4466709"/>
                <a:ext cx="12510" cy="1137387"/>
              </a:xfrm>
              <a:custGeom>
                <a:rect b="b" l="l" r="r" t="t"/>
                <a:pathLst>
                  <a:path extrusionOk="0" h="27731" w="305">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9"/>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9"/>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19"/>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9"/>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9"/>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9"/>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98" name="Shape 798"/>
        <p:cNvGrpSpPr/>
        <p:nvPr/>
      </p:nvGrpSpPr>
      <p:grpSpPr>
        <a:xfrm>
          <a:off x="0" y="0"/>
          <a:ext cx="0" cy="0"/>
          <a:chOff x="0" y="0"/>
          <a:chExt cx="0" cy="0"/>
        </a:xfrm>
      </p:grpSpPr>
      <p:sp>
        <p:nvSpPr>
          <p:cNvPr id="799" name="Google Shape;799;p20"/>
          <p:cNvSpPr txBox="1"/>
          <p:nvPr>
            <p:ph type="title"/>
          </p:nvPr>
        </p:nvSpPr>
        <p:spPr>
          <a:xfrm>
            <a:off x="720000" y="1565925"/>
            <a:ext cx="2799000" cy="760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0" name="Google Shape;800;p20"/>
          <p:cNvSpPr txBox="1"/>
          <p:nvPr>
            <p:ph idx="1" type="subTitle"/>
          </p:nvPr>
        </p:nvSpPr>
        <p:spPr>
          <a:xfrm>
            <a:off x="720000" y="2326750"/>
            <a:ext cx="2799000" cy="1125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801" name="Google Shape;801;p20"/>
          <p:cNvGrpSpPr/>
          <p:nvPr/>
        </p:nvGrpSpPr>
        <p:grpSpPr>
          <a:xfrm>
            <a:off x="-1623735" y="2499757"/>
            <a:ext cx="5119205" cy="4373890"/>
            <a:chOff x="-1547535" y="2499757"/>
            <a:chExt cx="5119205" cy="4373890"/>
          </a:xfrm>
        </p:grpSpPr>
        <p:pic>
          <p:nvPicPr>
            <p:cNvPr id="802" name="Google Shape;802;p20"/>
            <p:cNvPicPr preferRelativeResize="0"/>
            <p:nvPr/>
          </p:nvPicPr>
          <p:blipFill rotWithShape="1">
            <a:blip r:embed="rId2">
              <a:alphaModFix/>
            </a:blip>
            <a:srcRect b="26177" l="16960" r="7121" t="24718"/>
            <a:stretch/>
          </p:blipFill>
          <p:spPr>
            <a:xfrm rot="-5400000">
              <a:off x="-1751185" y="3417285"/>
              <a:ext cx="3920501" cy="2992224"/>
            </a:xfrm>
            <a:prstGeom prst="rect">
              <a:avLst/>
            </a:prstGeom>
            <a:noFill/>
            <a:ln>
              <a:noFill/>
            </a:ln>
          </p:spPr>
        </p:pic>
        <p:grpSp>
          <p:nvGrpSpPr>
            <p:cNvPr id="803" name="Google Shape;803;p20"/>
            <p:cNvGrpSpPr/>
            <p:nvPr/>
          </p:nvGrpSpPr>
          <p:grpSpPr>
            <a:xfrm rot="-5400000">
              <a:off x="123777" y="4587830"/>
              <a:ext cx="480890" cy="481200"/>
              <a:chOff x="959750" y="3039275"/>
              <a:chExt cx="582050" cy="582425"/>
            </a:xfrm>
          </p:grpSpPr>
          <p:sp>
            <p:nvSpPr>
              <p:cNvPr id="804" name="Google Shape;804;p2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2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2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2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2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2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2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1" name="Google Shape;811;p20"/>
            <p:cNvGrpSpPr/>
            <p:nvPr/>
          </p:nvGrpSpPr>
          <p:grpSpPr>
            <a:xfrm rot="-5400000">
              <a:off x="-564590" y="2079321"/>
              <a:ext cx="3153315" cy="5119205"/>
              <a:chOff x="6643701" y="816087"/>
              <a:chExt cx="3153315" cy="5119205"/>
            </a:xfrm>
          </p:grpSpPr>
          <p:sp>
            <p:nvSpPr>
              <p:cNvPr id="812" name="Google Shape;812;p20"/>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3" name="Google Shape;813;p20"/>
              <p:cNvGrpSpPr/>
              <p:nvPr/>
            </p:nvGrpSpPr>
            <p:grpSpPr>
              <a:xfrm>
                <a:off x="8062611" y="3503222"/>
                <a:ext cx="134004" cy="134004"/>
                <a:chOff x="8356813" y="1074288"/>
                <a:chExt cx="351900" cy="351900"/>
              </a:xfrm>
            </p:grpSpPr>
            <p:sp>
              <p:nvSpPr>
                <p:cNvPr id="814" name="Google Shape;814;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6" name="Google Shape;816;p20"/>
              <p:cNvGrpSpPr/>
              <p:nvPr/>
            </p:nvGrpSpPr>
            <p:grpSpPr>
              <a:xfrm>
                <a:off x="7678536" y="3129397"/>
                <a:ext cx="134004" cy="134004"/>
                <a:chOff x="8356813" y="1074288"/>
                <a:chExt cx="351900" cy="351900"/>
              </a:xfrm>
            </p:grpSpPr>
            <p:sp>
              <p:nvSpPr>
                <p:cNvPr id="817" name="Google Shape;817;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9" name="Google Shape;819;p20"/>
              <p:cNvGrpSpPr/>
              <p:nvPr/>
            </p:nvGrpSpPr>
            <p:grpSpPr>
              <a:xfrm>
                <a:off x="8671986" y="2443197"/>
                <a:ext cx="134004" cy="134004"/>
                <a:chOff x="8356813" y="1074288"/>
                <a:chExt cx="351900" cy="351900"/>
              </a:xfrm>
            </p:grpSpPr>
            <p:sp>
              <p:nvSpPr>
                <p:cNvPr id="820" name="Google Shape;820;p20"/>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20"/>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2" name="Google Shape;822;p20"/>
            <p:cNvSpPr/>
            <p:nvPr/>
          </p:nvSpPr>
          <p:spPr>
            <a:xfrm>
              <a:off x="-630272" y="2499757"/>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3" name="Google Shape;823;p20"/>
            <p:cNvGrpSpPr/>
            <p:nvPr/>
          </p:nvGrpSpPr>
          <p:grpSpPr>
            <a:xfrm rot="-5400000">
              <a:off x="99300" y="3411735"/>
              <a:ext cx="88151" cy="2151709"/>
              <a:chOff x="3054755" y="4367024"/>
              <a:chExt cx="88142" cy="1137387"/>
            </a:xfrm>
          </p:grpSpPr>
          <p:sp>
            <p:nvSpPr>
              <p:cNvPr id="824" name="Google Shape;824;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6" name="Google Shape;826;p20"/>
            <p:cNvGrpSpPr/>
            <p:nvPr/>
          </p:nvGrpSpPr>
          <p:grpSpPr>
            <a:xfrm rot="-5400000">
              <a:off x="-28713" y="3651410"/>
              <a:ext cx="88151" cy="2151709"/>
              <a:chOff x="3054755" y="4367024"/>
              <a:chExt cx="88142" cy="1137387"/>
            </a:xfrm>
          </p:grpSpPr>
          <p:sp>
            <p:nvSpPr>
              <p:cNvPr id="827" name="Google Shape;827;p20"/>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20"/>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29" name="Google Shape;829;p20"/>
          <p:cNvGrpSpPr/>
          <p:nvPr/>
        </p:nvGrpSpPr>
        <p:grpSpPr>
          <a:xfrm rot="-5400000">
            <a:off x="7274810" y="-1067450"/>
            <a:ext cx="3920501" cy="3213899"/>
            <a:chOff x="6643710" y="2822113"/>
            <a:chExt cx="3920501" cy="3213899"/>
          </a:xfrm>
        </p:grpSpPr>
        <p:pic>
          <p:nvPicPr>
            <p:cNvPr id="830" name="Google Shape;830;p20"/>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sp>
          <p:nvSpPr>
            <p:cNvPr id="831" name="Google Shape;831;p20"/>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20"/>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20"/>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4" name="Google Shape;834;p20"/>
            <p:cNvGrpSpPr/>
            <p:nvPr/>
          </p:nvGrpSpPr>
          <p:grpSpPr>
            <a:xfrm>
              <a:off x="8671987" y="3471620"/>
              <a:ext cx="699928" cy="1651024"/>
              <a:chOff x="8337812" y="3492483"/>
              <a:chExt cx="699928" cy="1651024"/>
            </a:xfrm>
          </p:grpSpPr>
          <p:sp>
            <p:nvSpPr>
              <p:cNvPr id="835" name="Google Shape;835;p20"/>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20"/>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20"/>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8" name="Google Shape;838;p20"/>
            <p:cNvGrpSpPr/>
            <p:nvPr/>
          </p:nvGrpSpPr>
          <p:grpSpPr>
            <a:xfrm>
              <a:off x="8279400" y="4281138"/>
              <a:ext cx="904666" cy="726121"/>
              <a:chOff x="7945225" y="4302000"/>
              <a:chExt cx="904666" cy="726121"/>
            </a:xfrm>
          </p:grpSpPr>
          <p:sp>
            <p:nvSpPr>
              <p:cNvPr id="839" name="Google Shape;839;p20"/>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20"/>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20"/>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5" name="Shape 95"/>
        <p:cNvGrpSpPr/>
        <p:nvPr/>
      </p:nvGrpSpPr>
      <p:grpSpPr>
        <a:xfrm>
          <a:off x="0" y="0"/>
          <a:ext cx="0" cy="0"/>
          <a:chOff x="0" y="0"/>
          <a:chExt cx="0" cy="0"/>
        </a:xfrm>
      </p:grpSpPr>
      <p:sp>
        <p:nvSpPr>
          <p:cNvPr id="96" name="Google Shape;96;p3"/>
          <p:cNvSpPr txBox="1"/>
          <p:nvPr>
            <p:ph type="title"/>
          </p:nvPr>
        </p:nvSpPr>
        <p:spPr>
          <a:xfrm>
            <a:off x="720000" y="2079325"/>
            <a:ext cx="55980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720000" y="1025725"/>
            <a:ext cx="1702500" cy="9936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6200">
                <a:latin typeface="Poppins"/>
                <a:ea typeface="Poppins"/>
                <a:cs typeface="Poppins"/>
                <a:sym typeface="Poppins"/>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98" name="Google Shape;98;p3"/>
          <p:cNvSpPr txBox="1"/>
          <p:nvPr>
            <p:ph idx="1" type="subTitle"/>
          </p:nvPr>
        </p:nvSpPr>
        <p:spPr>
          <a:xfrm>
            <a:off x="720000" y="3252375"/>
            <a:ext cx="5598000" cy="45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99" name="Google Shape;99;p3"/>
          <p:cNvGrpSpPr/>
          <p:nvPr/>
        </p:nvGrpSpPr>
        <p:grpSpPr>
          <a:xfrm>
            <a:off x="-539206" y="-1717975"/>
            <a:ext cx="4397193" cy="4171657"/>
            <a:chOff x="-494406" y="-1584825"/>
            <a:chExt cx="4397193" cy="4171657"/>
          </a:xfrm>
        </p:grpSpPr>
        <p:grpSp>
          <p:nvGrpSpPr>
            <p:cNvPr id="100" name="Google Shape;100;p3"/>
            <p:cNvGrpSpPr/>
            <p:nvPr/>
          </p:nvGrpSpPr>
          <p:grpSpPr>
            <a:xfrm>
              <a:off x="-494406" y="-252396"/>
              <a:ext cx="1741563" cy="1288563"/>
              <a:chOff x="-494406" y="-252396"/>
              <a:chExt cx="1741563" cy="1288563"/>
            </a:xfrm>
          </p:grpSpPr>
          <p:sp>
            <p:nvSpPr>
              <p:cNvPr id="101" name="Google Shape;101;p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a:off x="245875" y="-51824"/>
              <a:ext cx="208200" cy="1824700"/>
              <a:chOff x="1040050" y="3812126"/>
              <a:chExt cx="208200" cy="1824700"/>
            </a:xfrm>
          </p:grpSpPr>
          <p:sp>
            <p:nvSpPr>
              <p:cNvPr id="104" name="Google Shape;104;p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6" name="Google Shape;106;p3"/>
            <p:cNvGrpSpPr/>
            <p:nvPr/>
          </p:nvGrpSpPr>
          <p:grpSpPr>
            <a:xfrm>
              <a:off x="441574" y="-36652"/>
              <a:ext cx="699940" cy="478601"/>
              <a:chOff x="39722" y="4349021"/>
              <a:chExt cx="1061964" cy="726143"/>
            </a:xfrm>
          </p:grpSpPr>
          <p:grpSp>
            <p:nvGrpSpPr>
              <p:cNvPr id="107" name="Google Shape;107;p3"/>
              <p:cNvGrpSpPr/>
              <p:nvPr/>
            </p:nvGrpSpPr>
            <p:grpSpPr>
              <a:xfrm rot="2700000">
                <a:off x="140502" y="4460924"/>
                <a:ext cx="524584" cy="502337"/>
                <a:chOff x="1189791" y="-1767331"/>
                <a:chExt cx="904284" cy="865933"/>
              </a:xfrm>
            </p:grpSpPr>
            <p:sp>
              <p:nvSpPr>
                <p:cNvPr id="108" name="Google Shape;10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 name="Google Shape;109;p3"/>
                <p:cNvGrpSpPr/>
                <p:nvPr/>
              </p:nvGrpSpPr>
              <p:grpSpPr>
                <a:xfrm>
                  <a:off x="1232795" y="-1740829"/>
                  <a:ext cx="717621" cy="717392"/>
                  <a:chOff x="1483457" y="3953671"/>
                  <a:chExt cx="717621" cy="717392"/>
                </a:xfrm>
              </p:grpSpPr>
              <p:sp>
                <p:nvSpPr>
                  <p:cNvPr id="110" name="Google Shape;11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5" name="Google Shape;11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3"/>
            <p:cNvGrpSpPr/>
            <p:nvPr/>
          </p:nvGrpSpPr>
          <p:grpSpPr>
            <a:xfrm>
              <a:off x="955673" y="11"/>
              <a:ext cx="592576" cy="405260"/>
              <a:chOff x="39722" y="4349021"/>
              <a:chExt cx="1061964" cy="726143"/>
            </a:xfrm>
          </p:grpSpPr>
          <p:grpSp>
            <p:nvGrpSpPr>
              <p:cNvPr id="117" name="Google Shape;117;p3"/>
              <p:cNvGrpSpPr/>
              <p:nvPr/>
            </p:nvGrpSpPr>
            <p:grpSpPr>
              <a:xfrm rot="2700000">
                <a:off x="140502" y="4460924"/>
                <a:ext cx="524584" cy="502337"/>
                <a:chOff x="1189791" y="-1767331"/>
                <a:chExt cx="904284" cy="865933"/>
              </a:xfrm>
            </p:grpSpPr>
            <p:sp>
              <p:nvSpPr>
                <p:cNvPr id="118" name="Google Shape;11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3"/>
                <p:cNvGrpSpPr/>
                <p:nvPr/>
              </p:nvGrpSpPr>
              <p:grpSpPr>
                <a:xfrm>
                  <a:off x="1232795" y="-1740829"/>
                  <a:ext cx="717621" cy="717392"/>
                  <a:chOff x="1483457" y="3953671"/>
                  <a:chExt cx="717621" cy="717392"/>
                </a:xfrm>
              </p:grpSpPr>
              <p:sp>
                <p:nvSpPr>
                  <p:cNvPr id="120" name="Google Shape;12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3"/>
            <p:cNvGrpSpPr/>
            <p:nvPr/>
          </p:nvGrpSpPr>
          <p:grpSpPr>
            <a:xfrm>
              <a:off x="-1" y="621223"/>
              <a:ext cx="699940" cy="478601"/>
              <a:chOff x="39722" y="4349021"/>
              <a:chExt cx="1061964" cy="726143"/>
            </a:xfrm>
          </p:grpSpPr>
          <p:grpSp>
            <p:nvGrpSpPr>
              <p:cNvPr id="127" name="Google Shape;127;p3"/>
              <p:cNvGrpSpPr/>
              <p:nvPr/>
            </p:nvGrpSpPr>
            <p:grpSpPr>
              <a:xfrm rot="2700000">
                <a:off x="140502" y="4460924"/>
                <a:ext cx="524584" cy="502337"/>
                <a:chOff x="1189791" y="-1767331"/>
                <a:chExt cx="904284" cy="865933"/>
              </a:xfrm>
            </p:grpSpPr>
            <p:sp>
              <p:nvSpPr>
                <p:cNvPr id="128" name="Google Shape;128;p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 name="Google Shape;129;p3"/>
                <p:cNvGrpSpPr/>
                <p:nvPr/>
              </p:nvGrpSpPr>
              <p:grpSpPr>
                <a:xfrm>
                  <a:off x="1232795" y="-1740829"/>
                  <a:ext cx="717621" cy="717392"/>
                  <a:chOff x="1483457" y="3953671"/>
                  <a:chExt cx="717621" cy="717392"/>
                </a:xfrm>
              </p:grpSpPr>
              <p:sp>
                <p:nvSpPr>
                  <p:cNvPr id="130" name="Google Shape;130;p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 name="Google Shape;135;p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 name="Google Shape;136;p3"/>
            <p:cNvGrpSpPr/>
            <p:nvPr/>
          </p:nvGrpSpPr>
          <p:grpSpPr>
            <a:xfrm rot="-8100000">
              <a:off x="540898" y="-1172741"/>
              <a:ext cx="2552124" cy="3347490"/>
              <a:chOff x="2976325" y="908175"/>
              <a:chExt cx="4028179" cy="5283555"/>
            </a:xfrm>
          </p:grpSpPr>
          <p:sp>
            <p:nvSpPr>
              <p:cNvPr id="137" name="Google Shape;137;p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42" name="Shape 842"/>
        <p:cNvGrpSpPr/>
        <p:nvPr/>
      </p:nvGrpSpPr>
      <p:grpSpPr>
        <a:xfrm>
          <a:off x="0" y="0"/>
          <a:ext cx="0" cy="0"/>
          <a:chOff x="0" y="0"/>
          <a:chExt cx="0" cy="0"/>
        </a:xfrm>
      </p:grpSpPr>
      <p:sp>
        <p:nvSpPr>
          <p:cNvPr id="843" name="Google Shape;8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44" name="Google Shape;844;p21"/>
          <p:cNvSpPr txBox="1"/>
          <p:nvPr>
            <p:ph idx="1" type="body"/>
          </p:nvPr>
        </p:nvSpPr>
        <p:spPr>
          <a:xfrm>
            <a:off x="720000" y="1139550"/>
            <a:ext cx="4528500" cy="6978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AutoNum type="arabicPeriod"/>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grpSp>
        <p:nvGrpSpPr>
          <p:cNvPr id="845" name="Google Shape;845;p21"/>
          <p:cNvGrpSpPr/>
          <p:nvPr/>
        </p:nvGrpSpPr>
        <p:grpSpPr>
          <a:xfrm>
            <a:off x="6846993" y="-1382193"/>
            <a:ext cx="4230595" cy="4230595"/>
            <a:chOff x="6597168" y="-1305993"/>
            <a:chExt cx="4230595" cy="4230595"/>
          </a:xfrm>
        </p:grpSpPr>
        <p:sp>
          <p:nvSpPr>
            <p:cNvPr id="846" name="Google Shape;846;p21"/>
            <p:cNvSpPr/>
            <p:nvPr/>
          </p:nvSpPr>
          <p:spPr>
            <a:xfrm flipH="1" rot="-8100000">
              <a:off x="7249845" y="-719557"/>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21"/>
            <p:cNvSpPr/>
            <p:nvPr/>
          </p:nvSpPr>
          <p:spPr>
            <a:xfrm>
              <a:off x="8355611" y="-2920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21"/>
            <p:cNvSpPr/>
            <p:nvPr/>
          </p:nvSpPr>
          <p:spPr>
            <a:xfrm>
              <a:off x="8608100" y="703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9" name="Google Shape;849;p21"/>
            <p:cNvGrpSpPr/>
            <p:nvPr/>
          </p:nvGrpSpPr>
          <p:grpSpPr>
            <a:xfrm>
              <a:off x="8449011" y="1244697"/>
              <a:ext cx="134100" cy="134100"/>
              <a:chOff x="-1999139" y="3143772"/>
              <a:chExt cx="134100" cy="134100"/>
            </a:xfrm>
          </p:grpSpPr>
          <p:sp>
            <p:nvSpPr>
              <p:cNvPr id="850" name="Google Shape;850;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21"/>
            <p:cNvGrpSpPr/>
            <p:nvPr/>
          </p:nvGrpSpPr>
          <p:grpSpPr>
            <a:xfrm>
              <a:off x="8577286" y="2178484"/>
              <a:ext cx="134100" cy="134100"/>
              <a:chOff x="-1999139" y="3143772"/>
              <a:chExt cx="134100" cy="134100"/>
            </a:xfrm>
          </p:grpSpPr>
          <p:sp>
            <p:nvSpPr>
              <p:cNvPr id="853" name="Google Shape;853;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5" name="Google Shape;855;p21"/>
            <p:cNvGrpSpPr/>
            <p:nvPr/>
          </p:nvGrpSpPr>
          <p:grpSpPr>
            <a:xfrm>
              <a:off x="8526386" y="311022"/>
              <a:ext cx="134004" cy="134004"/>
              <a:chOff x="8356813" y="1074288"/>
              <a:chExt cx="351900" cy="351900"/>
            </a:xfrm>
          </p:grpSpPr>
          <p:sp>
            <p:nvSpPr>
              <p:cNvPr id="856" name="Google Shape;856;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58" name="Google Shape;858;p21"/>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859" name="Google Shape;859;p21"/>
          <p:cNvGrpSpPr/>
          <p:nvPr/>
        </p:nvGrpSpPr>
        <p:grpSpPr>
          <a:xfrm rot="5400000">
            <a:off x="-1981527" y="1924690"/>
            <a:ext cx="6191222" cy="6191222"/>
            <a:chOff x="-2825827" y="1271890"/>
            <a:chExt cx="6191222" cy="6191222"/>
          </a:xfrm>
        </p:grpSpPr>
        <p:pic>
          <p:nvPicPr>
            <p:cNvPr id="860" name="Google Shape;860;p21"/>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861" name="Google Shape;861;p21"/>
            <p:cNvGrpSpPr/>
            <p:nvPr/>
          </p:nvGrpSpPr>
          <p:grpSpPr>
            <a:xfrm>
              <a:off x="-2825827" y="1271890"/>
              <a:ext cx="6191222" cy="6191222"/>
              <a:chOff x="-2825827" y="1271890"/>
              <a:chExt cx="6191222" cy="6191222"/>
            </a:xfrm>
          </p:grpSpPr>
          <p:sp>
            <p:nvSpPr>
              <p:cNvPr id="862" name="Google Shape;862;p21"/>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21"/>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4" name="Google Shape;864;p21"/>
              <p:cNvGrpSpPr/>
              <p:nvPr/>
            </p:nvGrpSpPr>
            <p:grpSpPr>
              <a:xfrm rot="10800000">
                <a:off x="384881" y="3042905"/>
                <a:ext cx="134100" cy="134100"/>
                <a:chOff x="-1999139" y="3143772"/>
                <a:chExt cx="134100" cy="134100"/>
              </a:xfrm>
            </p:grpSpPr>
            <p:sp>
              <p:nvSpPr>
                <p:cNvPr id="865" name="Google Shape;865;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7" name="Google Shape;867;p21"/>
              <p:cNvGrpSpPr/>
              <p:nvPr/>
            </p:nvGrpSpPr>
            <p:grpSpPr>
              <a:xfrm rot="10800000">
                <a:off x="146106" y="3710980"/>
                <a:ext cx="134100" cy="134100"/>
                <a:chOff x="-1999139" y="3143772"/>
                <a:chExt cx="134100" cy="134100"/>
              </a:xfrm>
            </p:grpSpPr>
            <p:sp>
              <p:nvSpPr>
                <p:cNvPr id="868" name="Google Shape;868;p21"/>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21"/>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0" name="Google Shape;870;p21"/>
              <p:cNvGrpSpPr/>
              <p:nvPr/>
            </p:nvGrpSpPr>
            <p:grpSpPr>
              <a:xfrm>
                <a:off x="-102297" y="3780153"/>
                <a:ext cx="939901" cy="2449421"/>
                <a:chOff x="-102297" y="3780153"/>
                <a:chExt cx="939901" cy="2449421"/>
              </a:xfrm>
            </p:grpSpPr>
            <p:sp>
              <p:nvSpPr>
                <p:cNvPr id="871" name="Google Shape;871;p21"/>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21"/>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3" name="Google Shape;873;p21"/>
                <p:cNvGrpSpPr/>
                <p:nvPr/>
              </p:nvGrpSpPr>
              <p:grpSpPr>
                <a:xfrm rot="10800000">
                  <a:off x="532825" y="5492502"/>
                  <a:ext cx="134004" cy="134004"/>
                  <a:chOff x="8356813" y="1074288"/>
                  <a:chExt cx="351900" cy="351900"/>
                </a:xfrm>
              </p:grpSpPr>
              <p:sp>
                <p:nvSpPr>
                  <p:cNvPr id="874" name="Google Shape;874;p21"/>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21"/>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76" name="Shape 876"/>
        <p:cNvGrpSpPr/>
        <p:nvPr/>
      </p:nvGrpSpPr>
      <p:grpSpPr>
        <a:xfrm>
          <a:off x="0" y="0"/>
          <a:ext cx="0" cy="0"/>
          <a:chOff x="0" y="0"/>
          <a:chExt cx="0" cy="0"/>
        </a:xfrm>
      </p:grpSpPr>
      <p:grpSp>
        <p:nvGrpSpPr>
          <p:cNvPr id="877" name="Google Shape;877;p22"/>
          <p:cNvGrpSpPr/>
          <p:nvPr/>
        </p:nvGrpSpPr>
        <p:grpSpPr>
          <a:xfrm>
            <a:off x="4582521" y="2433470"/>
            <a:ext cx="5022035" cy="4764449"/>
            <a:chOff x="4571996" y="2268220"/>
            <a:chExt cx="5022035" cy="4764449"/>
          </a:xfrm>
        </p:grpSpPr>
        <p:pic>
          <p:nvPicPr>
            <p:cNvPr id="878" name="Google Shape;878;p22"/>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879" name="Google Shape;879;p22"/>
            <p:cNvGrpSpPr/>
            <p:nvPr/>
          </p:nvGrpSpPr>
          <p:grpSpPr>
            <a:xfrm rot="10800000">
              <a:off x="4571996" y="2268220"/>
              <a:ext cx="5022035" cy="4764449"/>
              <a:chOff x="-494406" y="-1584825"/>
              <a:chExt cx="4397193" cy="4171657"/>
            </a:xfrm>
          </p:grpSpPr>
          <p:grpSp>
            <p:nvGrpSpPr>
              <p:cNvPr id="880" name="Google Shape;880;p22"/>
              <p:cNvGrpSpPr/>
              <p:nvPr/>
            </p:nvGrpSpPr>
            <p:grpSpPr>
              <a:xfrm>
                <a:off x="245875" y="-51824"/>
                <a:ext cx="208200" cy="1824700"/>
                <a:chOff x="1040050" y="3812126"/>
                <a:chExt cx="208200" cy="1824700"/>
              </a:xfrm>
            </p:grpSpPr>
            <p:sp>
              <p:nvSpPr>
                <p:cNvPr id="881" name="Google Shape;881;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3" name="Google Shape;883;p22"/>
              <p:cNvGrpSpPr/>
              <p:nvPr/>
            </p:nvGrpSpPr>
            <p:grpSpPr>
              <a:xfrm rot="-8100000">
                <a:off x="540898" y="-1172741"/>
                <a:ext cx="2552124" cy="3347490"/>
                <a:chOff x="2976325" y="908175"/>
                <a:chExt cx="4028179" cy="5283555"/>
              </a:xfrm>
            </p:grpSpPr>
            <p:sp>
              <p:nvSpPr>
                <p:cNvPr id="884" name="Google Shape;884;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7" name="Google Shape;887;p22"/>
              <p:cNvGrpSpPr/>
              <p:nvPr/>
            </p:nvGrpSpPr>
            <p:grpSpPr>
              <a:xfrm>
                <a:off x="-1" y="621223"/>
                <a:ext cx="699940" cy="478601"/>
                <a:chOff x="39722" y="4349021"/>
                <a:chExt cx="1061964" cy="726143"/>
              </a:xfrm>
            </p:grpSpPr>
            <p:grpSp>
              <p:nvGrpSpPr>
                <p:cNvPr id="888" name="Google Shape;888;p22"/>
                <p:cNvGrpSpPr/>
                <p:nvPr/>
              </p:nvGrpSpPr>
              <p:grpSpPr>
                <a:xfrm rot="2700000">
                  <a:off x="140502" y="4460924"/>
                  <a:ext cx="524584" cy="502337"/>
                  <a:chOff x="1189791" y="-1767331"/>
                  <a:chExt cx="904284" cy="865933"/>
                </a:xfrm>
              </p:grpSpPr>
              <p:sp>
                <p:nvSpPr>
                  <p:cNvPr id="889" name="Google Shape;88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0" name="Google Shape;890;p22"/>
                  <p:cNvGrpSpPr/>
                  <p:nvPr/>
                </p:nvGrpSpPr>
                <p:grpSpPr>
                  <a:xfrm>
                    <a:off x="1232795" y="-1740829"/>
                    <a:ext cx="717621" cy="717392"/>
                    <a:chOff x="1483457" y="3953671"/>
                    <a:chExt cx="717621" cy="717392"/>
                  </a:xfrm>
                </p:grpSpPr>
                <p:sp>
                  <p:nvSpPr>
                    <p:cNvPr id="891" name="Google Shape;89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96" name="Google Shape;89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7" name="Google Shape;897;p22"/>
              <p:cNvGrpSpPr/>
              <p:nvPr/>
            </p:nvGrpSpPr>
            <p:grpSpPr>
              <a:xfrm>
                <a:off x="955673" y="11"/>
                <a:ext cx="592576" cy="405260"/>
                <a:chOff x="39722" y="4349021"/>
                <a:chExt cx="1061964" cy="726143"/>
              </a:xfrm>
            </p:grpSpPr>
            <p:grpSp>
              <p:nvGrpSpPr>
                <p:cNvPr id="898" name="Google Shape;898;p22"/>
                <p:cNvGrpSpPr/>
                <p:nvPr/>
              </p:nvGrpSpPr>
              <p:grpSpPr>
                <a:xfrm rot="2700000">
                  <a:off x="140502" y="4460924"/>
                  <a:ext cx="524584" cy="502337"/>
                  <a:chOff x="1189791" y="-1767331"/>
                  <a:chExt cx="904284" cy="865933"/>
                </a:xfrm>
              </p:grpSpPr>
              <p:sp>
                <p:nvSpPr>
                  <p:cNvPr id="899" name="Google Shape;89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0" name="Google Shape;900;p22"/>
                  <p:cNvGrpSpPr/>
                  <p:nvPr/>
                </p:nvGrpSpPr>
                <p:grpSpPr>
                  <a:xfrm>
                    <a:off x="1232795" y="-1740829"/>
                    <a:ext cx="717621" cy="717392"/>
                    <a:chOff x="1483457" y="3953671"/>
                    <a:chExt cx="717621" cy="717392"/>
                  </a:xfrm>
                </p:grpSpPr>
                <p:sp>
                  <p:nvSpPr>
                    <p:cNvPr id="901" name="Google Shape;90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06" name="Google Shape;90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7" name="Google Shape;907;p22"/>
              <p:cNvGrpSpPr/>
              <p:nvPr/>
            </p:nvGrpSpPr>
            <p:grpSpPr>
              <a:xfrm>
                <a:off x="441574" y="-36652"/>
                <a:ext cx="699940" cy="478601"/>
                <a:chOff x="39722" y="4349021"/>
                <a:chExt cx="1061964" cy="726143"/>
              </a:xfrm>
            </p:grpSpPr>
            <p:grpSp>
              <p:nvGrpSpPr>
                <p:cNvPr id="908" name="Google Shape;908;p22"/>
                <p:cNvGrpSpPr/>
                <p:nvPr/>
              </p:nvGrpSpPr>
              <p:grpSpPr>
                <a:xfrm rot="2700000">
                  <a:off x="140502" y="4460924"/>
                  <a:ext cx="524584" cy="502337"/>
                  <a:chOff x="1189791" y="-1767331"/>
                  <a:chExt cx="904284" cy="865933"/>
                </a:xfrm>
              </p:grpSpPr>
              <p:sp>
                <p:nvSpPr>
                  <p:cNvPr id="909" name="Google Shape;909;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0" name="Google Shape;910;p22"/>
                  <p:cNvGrpSpPr/>
                  <p:nvPr/>
                </p:nvGrpSpPr>
                <p:grpSpPr>
                  <a:xfrm>
                    <a:off x="1232795" y="-1740829"/>
                    <a:ext cx="717621" cy="717392"/>
                    <a:chOff x="1483457" y="3953671"/>
                    <a:chExt cx="717621" cy="717392"/>
                  </a:xfrm>
                </p:grpSpPr>
                <p:sp>
                  <p:nvSpPr>
                    <p:cNvPr id="911" name="Google Shape;911;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6" name="Google Shape;916;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17" name="Google Shape;917;p22"/>
              <p:cNvGrpSpPr/>
              <p:nvPr/>
            </p:nvGrpSpPr>
            <p:grpSpPr>
              <a:xfrm>
                <a:off x="-494406" y="-252396"/>
                <a:ext cx="1741563" cy="1288563"/>
                <a:chOff x="-494406" y="-252396"/>
                <a:chExt cx="1741563" cy="1288563"/>
              </a:xfrm>
            </p:grpSpPr>
            <p:sp>
              <p:nvSpPr>
                <p:cNvPr id="918" name="Google Shape;91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20" name="Google Shape;920;p22"/>
            <p:cNvGrpSpPr/>
            <p:nvPr/>
          </p:nvGrpSpPr>
          <p:grpSpPr>
            <a:xfrm>
              <a:off x="5643425" y="4968525"/>
              <a:ext cx="439200" cy="439100"/>
              <a:chOff x="1101075" y="2142375"/>
              <a:chExt cx="439200" cy="439100"/>
            </a:xfrm>
          </p:grpSpPr>
          <p:sp>
            <p:nvSpPr>
              <p:cNvPr id="921" name="Google Shape;921;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23" name="Google Shape;9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4" name="Google Shape;924;p22"/>
          <p:cNvSpPr txBox="1"/>
          <p:nvPr>
            <p:ph idx="1" type="body"/>
          </p:nvPr>
        </p:nvSpPr>
        <p:spPr>
          <a:xfrm>
            <a:off x="720000" y="1139550"/>
            <a:ext cx="4290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sp>
        <p:nvSpPr>
          <p:cNvPr id="925" name="Google Shape;925;p22"/>
          <p:cNvSpPr txBox="1"/>
          <p:nvPr>
            <p:ph idx="2" type="body"/>
          </p:nvPr>
        </p:nvSpPr>
        <p:spPr>
          <a:xfrm>
            <a:off x="5249025" y="1139550"/>
            <a:ext cx="3174900" cy="3431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Char char="●"/>
              <a:defRPr sz="1200">
                <a:solidFill>
                  <a:srgbClr val="191919"/>
                </a:solidFill>
              </a:defRPr>
            </a:lvl1pPr>
            <a:lvl2pPr indent="-304800" lvl="1" marL="914400" rtl="0">
              <a:lnSpc>
                <a:spcPct val="115000"/>
              </a:lnSpc>
              <a:spcBef>
                <a:spcPts val="0"/>
              </a:spcBef>
              <a:spcAft>
                <a:spcPts val="0"/>
              </a:spcAft>
              <a:buClr>
                <a:srgbClr val="434343"/>
              </a:buClr>
              <a:buSzPts val="1200"/>
              <a:buFont typeface="Roboto Condensed Light"/>
              <a:buChar char="○"/>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Char char="■"/>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Char char="●"/>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Char char="○"/>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Char char="■"/>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Char char="●"/>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Char char="○"/>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Char char="■"/>
              <a:defRPr>
                <a:solidFill>
                  <a:srgbClr val="434343"/>
                </a:solidFill>
              </a:defRPr>
            </a:lvl9pPr>
          </a:lstStyle>
          <a:p/>
        </p:txBody>
      </p:sp>
      <p:grpSp>
        <p:nvGrpSpPr>
          <p:cNvPr id="926" name="Google Shape;926;p22"/>
          <p:cNvGrpSpPr/>
          <p:nvPr/>
        </p:nvGrpSpPr>
        <p:grpSpPr>
          <a:xfrm>
            <a:off x="-913829" y="-2335097"/>
            <a:ext cx="5022161" cy="4764814"/>
            <a:chOff x="-837629" y="-2258897"/>
            <a:chExt cx="5022161" cy="4764814"/>
          </a:xfrm>
        </p:grpSpPr>
        <p:grpSp>
          <p:nvGrpSpPr>
            <p:cNvPr id="927" name="Google Shape;927;p22"/>
            <p:cNvGrpSpPr/>
            <p:nvPr/>
          </p:nvGrpSpPr>
          <p:grpSpPr>
            <a:xfrm>
              <a:off x="-837629" y="-736613"/>
              <a:ext cx="1989039" cy="1471668"/>
              <a:chOff x="-494406" y="-252396"/>
              <a:chExt cx="1741563" cy="1288563"/>
            </a:xfrm>
          </p:grpSpPr>
          <p:sp>
            <p:nvSpPr>
              <p:cNvPr id="928" name="Google Shape;928;p22"/>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2"/>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0" name="Google Shape;930;p22"/>
            <p:cNvGrpSpPr/>
            <p:nvPr/>
          </p:nvGrpSpPr>
          <p:grpSpPr>
            <a:xfrm rot="-8100000">
              <a:off x="344623" y="-1788220"/>
              <a:ext cx="2915004" cy="3823461"/>
              <a:chOff x="2976325" y="908175"/>
              <a:chExt cx="4028179" cy="5283555"/>
            </a:xfrm>
          </p:grpSpPr>
          <p:sp>
            <p:nvSpPr>
              <p:cNvPr id="931" name="Google Shape;931;p22"/>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2"/>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2"/>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4" name="Google Shape;934;p22"/>
            <p:cNvGrpSpPr/>
            <p:nvPr/>
          </p:nvGrpSpPr>
          <p:grpSpPr>
            <a:xfrm>
              <a:off x="-272968" y="261330"/>
              <a:ext cx="799446" cy="546640"/>
              <a:chOff x="39722" y="4349021"/>
              <a:chExt cx="1061964" cy="726143"/>
            </a:xfrm>
          </p:grpSpPr>
          <p:grpSp>
            <p:nvGrpSpPr>
              <p:cNvPr id="935" name="Google Shape;935;p22"/>
              <p:cNvGrpSpPr/>
              <p:nvPr/>
            </p:nvGrpSpPr>
            <p:grpSpPr>
              <a:xfrm rot="2700000">
                <a:off x="140502" y="4460924"/>
                <a:ext cx="524584" cy="502337"/>
                <a:chOff x="1189791" y="-1767331"/>
                <a:chExt cx="904284" cy="865933"/>
              </a:xfrm>
            </p:grpSpPr>
            <p:sp>
              <p:nvSpPr>
                <p:cNvPr id="936" name="Google Shape;936;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7" name="Google Shape;937;p22"/>
                <p:cNvGrpSpPr/>
                <p:nvPr/>
              </p:nvGrpSpPr>
              <p:grpSpPr>
                <a:xfrm>
                  <a:off x="1232795" y="-1740829"/>
                  <a:ext cx="717621" cy="717392"/>
                  <a:chOff x="1483457" y="3953671"/>
                  <a:chExt cx="717621" cy="717392"/>
                </a:xfrm>
              </p:grpSpPr>
              <p:sp>
                <p:nvSpPr>
                  <p:cNvPr id="938" name="Google Shape;938;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43" name="Google Shape;943;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44" name="Google Shape;944;p22"/>
          <p:cNvGrpSpPr/>
          <p:nvPr/>
        </p:nvGrpSpPr>
        <p:grpSpPr>
          <a:xfrm>
            <a:off x="-224248" y="3297090"/>
            <a:ext cx="605804" cy="2417785"/>
            <a:chOff x="-224248" y="3297090"/>
            <a:chExt cx="605804" cy="2417785"/>
          </a:xfrm>
        </p:grpSpPr>
        <p:grpSp>
          <p:nvGrpSpPr>
            <p:cNvPr id="945" name="Google Shape;945;p22"/>
            <p:cNvGrpSpPr/>
            <p:nvPr/>
          </p:nvGrpSpPr>
          <p:grpSpPr>
            <a:xfrm>
              <a:off x="143770" y="3630885"/>
              <a:ext cx="237785" cy="2083990"/>
              <a:chOff x="1040050" y="3812126"/>
              <a:chExt cx="208200" cy="1824700"/>
            </a:xfrm>
          </p:grpSpPr>
          <p:sp>
            <p:nvSpPr>
              <p:cNvPr id="946" name="Google Shape;946;p22"/>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2"/>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48" name="Google Shape;948;p22"/>
            <p:cNvGrpSpPr/>
            <p:nvPr/>
          </p:nvGrpSpPr>
          <p:grpSpPr>
            <a:xfrm rot="10800000">
              <a:off x="-224248" y="3297090"/>
              <a:ext cx="439200" cy="439100"/>
              <a:chOff x="1101075" y="2142375"/>
              <a:chExt cx="439200" cy="439100"/>
            </a:xfrm>
          </p:grpSpPr>
          <p:sp>
            <p:nvSpPr>
              <p:cNvPr id="949" name="Google Shape;949;p22"/>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2"/>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51" name="Google Shape;951;p22"/>
          <p:cNvGrpSpPr/>
          <p:nvPr/>
        </p:nvGrpSpPr>
        <p:grpSpPr>
          <a:xfrm>
            <a:off x="3585480" y="-1456810"/>
            <a:ext cx="3681465" cy="2759625"/>
            <a:chOff x="3585480" y="-1380610"/>
            <a:chExt cx="3681465" cy="2759625"/>
          </a:xfrm>
        </p:grpSpPr>
        <p:pic>
          <p:nvPicPr>
            <p:cNvPr id="952" name="Google Shape;952;p22"/>
            <p:cNvPicPr preferRelativeResize="0"/>
            <p:nvPr/>
          </p:nvPicPr>
          <p:blipFill rotWithShape="1">
            <a:blip r:embed="rId2">
              <a:alphaModFix/>
            </a:blip>
            <a:srcRect b="26177" l="16960" r="7121" t="24718"/>
            <a:stretch/>
          </p:blipFill>
          <p:spPr>
            <a:xfrm flipH="1" rot="10800000">
              <a:off x="3585480" y="-1380610"/>
              <a:ext cx="3615750" cy="2759625"/>
            </a:xfrm>
            <a:prstGeom prst="rect">
              <a:avLst/>
            </a:prstGeom>
            <a:noFill/>
            <a:ln>
              <a:noFill/>
            </a:ln>
          </p:spPr>
        </p:pic>
        <p:grpSp>
          <p:nvGrpSpPr>
            <p:cNvPr id="953" name="Google Shape;953;p22"/>
            <p:cNvGrpSpPr/>
            <p:nvPr/>
          </p:nvGrpSpPr>
          <p:grpSpPr>
            <a:xfrm>
              <a:off x="6590156" y="-232440"/>
              <a:ext cx="676790" cy="462843"/>
              <a:chOff x="39722" y="4349021"/>
              <a:chExt cx="1061964" cy="726143"/>
            </a:xfrm>
          </p:grpSpPr>
          <p:grpSp>
            <p:nvGrpSpPr>
              <p:cNvPr id="954" name="Google Shape;954;p22"/>
              <p:cNvGrpSpPr/>
              <p:nvPr/>
            </p:nvGrpSpPr>
            <p:grpSpPr>
              <a:xfrm rot="2700000">
                <a:off x="140502" y="4460924"/>
                <a:ext cx="524584" cy="502337"/>
                <a:chOff x="1189791" y="-1767331"/>
                <a:chExt cx="904284" cy="865933"/>
              </a:xfrm>
            </p:grpSpPr>
            <p:sp>
              <p:nvSpPr>
                <p:cNvPr id="955" name="Google Shape;95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56" name="Google Shape;956;p22"/>
                <p:cNvGrpSpPr/>
                <p:nvPr/>
              </p:nvGrpSpPr>
              <p:grpSpPr>
                <a:xfrm>
                  <a:off x="1232795" y="-1740829"/>
                  <a:ext cx="717621" cy="717392"/>
                  <a:chOff x="1483457" y="3953671"/>
                  <a:chExt cx="717621" cy="717392"/>
                </a:xfrm>
              </p:grpSpPr>
              <p:sp>
                <p:nvSpPr>
                  <p:cNvPr id="957" name="Google Shape;95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62" name="Google Shape;96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2"/>
            <p:cNvGrpSpPr/>
            <p:nvPr/>
          </p:nvGrpSpPr>
          <p:grpSpPr>
            <a:xfrm>
              <a:off x="6003005" y="-274104"/>
              <a:ext cx="799446" cy="546640"/>
              <a:chOff x="39722" y="4349021"/>
              <a:chExt cx="1061964" cy="726143"/>
            </a:xfrm>
          </p:grpSpPr>
          <p:grpSp>
            <p:nvGrpSpPr>
              <p:cNvPr id="964" name="Google Shape;964;p22"/>
              <p:cNvGrpSpPr/>
              <p:nvPr/>
            </p:nvGrpSpPr>
            <p:grpSpPr>
              <a:xfrm rot="2700000">
                <a:off x="140502" y="4460924"/>
                <a:ext cx="524584" cy="502337"/>
                <a:chOff x="1189791" y="-1767331"/>
                <a:chExt cx="904284" cy="865933"/>
              </a:xfrm>
            </p:grpSpPr>
            <p:sp>
              <p:nvSpPr>
                <p:cNvPr id="965" name="Google Shape;965;p22"/>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6" name="Google Shape;966;p22"/>
                <p:cNvGrpSpPr/>
                <p:nvPr/>
              </p:nvGrpSpPr>
              <p:grpSpPr>
                <a:xfrm>
                  <a:off x="1232795" y="-1740829"/>
                  <a:ext cx="717621" cy="717392"/>
                  <a:chOff x="1483457" y="3953671"/>
                  <a:chExt cx="717621" cy="717392"/>
                </a:xfrm>
              </p:grpSpPr>
              <p:sp>
                <p:nvSpPr>
                  <p:cNvPr id="967" name="Google Shape;967;p22"/>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2"/>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2"/>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2"/>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2"/>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72" name="Google Shape;972;p22"/>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73" name="Shape 973"/>
        <p:cNvGrpSpPr/>
        <p:nvPr/>
      </p:nvGrpSpPr>
      <p:grpSpPr>
        <a:xfrm>
          <a:off x="0" y="0"/>
          <a:ext cx="0" cy="0"/>
          <a:chOff x="0" y="0"/>
          <a:chExt cx="0" cy="0"/>
        </a:xfrm>
      </p:grpSpPr>
      <p:sp>
        <p:nvSpPr>
          <p:cNvPr id="974" name="Google Shape;974;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5" name="Google Shape;975;p23"/>
          <p:cNvSpPr txBox="1"/>
          <p:nvPr>
            <p:ph idx="1" type="subTitle"/>
          </p:nvPr>
        </p:nvSpPr>
        <p:spPr>
          <a:xfrm>
            <a:off x="713225" y="2041525"/>
            <a:ext cx="5578500" cy="606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6" name="Google Shape;976;p23"/>
          <p:cNvSpPr txBox="1"/>
          <p:nvPr>
            <p:ph idx="2" type="subTitle"/>
          </p:nvPr>
        </p:nvSpPr>
        <p:spPr>
          <a:xfrm>
            <a:off x="713225" y="3366650"/>
            <a:ext cx="5578500" cy="642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977" name="Google Shape;977;p23"/>
          <p:cNvSpPr txBox="1"/>
          <p:nvPr>
            <p:ph idx="3" type="subTitle"/>
          </p:nvPr>
        </p:nvSpPr>
        <p:spPr>
          <a:xfrm>
            <a:off x="713225" y="167940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978" name="Google Shape;978;p23"/>
          <p:cNvSpPr txBox="1"/>
          <p:nvPr>
            <p:ph idx="4" type="subTitle"/>
          </p:nvPr>
        </p:nvSpPr>
        <p:spPr>
          <a:xfrm>
            <a:off x="713225" y="3040550"/>
            <a:ext cx="55785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979" name="Google Shape;979;p23"/>
          <p:cNvGrpSpPr/>
          <p:nvPr/>
        </p:nvGrpSpPr>
        <p:grpSpPr>
          <a:xfrm flipH="1" rot="-5400000">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b="26177" l="16960" r="7121" t="24718"/>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3"/>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3"/>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3"/>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98" name="Google Shape;99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08" name="Google Shape;100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3"/>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3"/>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3"/>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3"/>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18" name="Google Shape;1018;p23"/>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3"/>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025" name="Google Shape;1025;p23"/>
          <p:cNvPicPr preferRelativeResize="0"/>
          <p:nvPr/>
        </p:nvPicPr>
        <p:blipFill rotWithShape="1">
          <a:blip r:embed="rId2">
            <a:alphaModFix/>
          </a:blip>
          <a:srcRect b="26177" l="16960" r="7121" t="24718"/>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28" name="Google Shape;1028;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29" name="Google Shape;1029;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23"/>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3"/>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3"/>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3"/>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44" name="Google Shape;1044;p23"/>
            <p:cNvSpPr/>
            <p:nvPr/>
          </p:nvSpPr>
          <p:spPr>
            <a:xfrm rot="-5400000">
              <a:off x="362395"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7" name="Google Shape;1047;p23"/>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48" name="Google Shape;1048;p23"/>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049"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3" name="Google Shape;1053;p24"/>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56" name="Google Shape;1056;p24"/>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057" name="Google Shape;1057;p24"/>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058" name="Google Shape;1058;p24"/>
          <p:cNvSpPr txBox="1"/>
          <p:nvPr>
            <p:ph idx="1" type="subTitle"/>
          </p:nvPr>
        </p:nvSpPr>
        <p:spPr>
          <a:xfrm>
            <a:off x="720000"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59" name="Google Shape;1059;p24"/>
          <p:cNvSpPr txBox="1"/>
          <p:nvPr>
            <p:ph idx="2" type="subTitle"/>
          </p:nvPr>
        </p:nvSpPr>
        <p:spPr>
          <a:xfrm>
            <a:off x="3584484"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0" name="Google Shape;1060;p24"/>
          <p:cNvSpPr txBox="1"/>
          <p:nvPr>
            <p:ph idx="3" type="subTitle"/>
          </p:nvPr>
        </p:nvSpPr>
        <p:spPr>
          <a:xfrm>
            <a:off x="6448975" y="26499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61" name="Google Shape;1061;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62" name="Google Shape;1062;p24"/>
          <p:cNvSpPr txBox="1"/>
          <p:nvPr>
            <p:ph idx="4" type="subTitle"/>
          </p:nvPr>
        </p:nvSpPr>
        <p:spPr>
          <a:xfrm>
            <a:off x="720000"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3" name="Google Shape;1063;p24"/>
          <p:cNvSpPr txBox="1"/>
          <p:nvPr>
            <p:ph idx="5" type="subTitle"/>
          </p:nvPr>
        </p:nvSpPr>
        <p:spPr>
          <a:xfrm>
            <a:off x="3584483"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064" name="Google Shape;1064;p24"/>
          <p:cNvSpPr txBox="1"/>
          <p:nvPr>
            <p:ph idx="6" type="subTitle"/>
          </p:nvPr>
        </p:nvSpPr>
        <p:spPr>
          <a:xfrm>
            <a:off x="6448972" y="23238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4"/>
            <p:cNvSpPr/>
            <p:nvPr/>
          </p:nvSpPr>
          <p:spPr>
            <a:xfrm>
              <a:off x="6873793" y="233942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4"/>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4"/>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4"/>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4"/>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4"/>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4"/>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b="26177" l="16960" r="7121" t="24718"/>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4"/>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4"/>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4"/>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4"/>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4"/>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4"/>
              <p:cNvSpPr/>
              <p:nvPr/>
            </p:nvSpPr>
            <p:spPr>
              <a:xfrm rot="10800000">
                <a:off x="-575573" y="3820175"/>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24"/>
            <p:cNvSpPr/>
            <p:nvPr/>
          </p:nvSpPr>
          <p:spPr>
            <a:xfrm>
              <a:off x="0" y="36165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4"/>
            <p:cNvSpPr/>
            <p:nvPr/>
          </p:nvSpPr>
          <p:spPr>
            <a:xfrm>
              <a:off x="131225" y="0"/>
              <a:ext cx="581991" cy="575861"/>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3" name="Google Shape;1103;p24"/>
            <p:cNvGrpSpPr/>
            <p:nvPr/>
          </p:nvGrpSpPr>
          <p:grpSpPr>
            <a:xfrm flipH="1" rot="-2700000">
              <a:off x="-216370" y="1084101"/>
              <a:ext cx="708093" cy="708493"/>
              <a:chOff x="3678700" y="407275"/>
              <a:chExt cx="708100" cy="708500"/>
            </a:xfrm>
          </p:grpSpPr>
          <p:sp>
            <p:nvSpPr>
              <p:cNvPr id="1104" name="Google Shape;1104;p24"/>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4"/>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111" name="Shape 1111"/>
        <p:cNvGrpSpPr/>
        <p:nvPr/>
      </p:nvGrpSpPr>
      <p:grpSpPr>
        <a:xfrm>
          <a:off x="0" y="0"/>
          <a:ext cx="0" cy="0"/>
          <a:chOff x="0" y="0"/>
          <a:chExt cx="0" cy="0"/>
        </a:xfrm>
      </p:grpSpPr>
      <p:sp>
        <p:nvSpPr>
          <p:cNvPr id="1112" name="Google Shape;1112;p25"/>
          <p:cNvSpPr txBox="1"/>
          <p:nvPr>
            <p:ph idx="1" type="subTitle"/>
          </p:nvPr>
        </p:nvSpPr>
        <p:spPr>
          <a:xfrm>
            <a:off x="720000"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3" name="Google Shape;1113;p25"/>
          <p:cNvSpPr txBox="1"/>
          <p:nvPr>
            <p:ph idx="2" type="subTitle"/>
          </p:nvPr>
        </p:nvSpPr>
        <p:spPr>
          <a:xfrm>
            <a:off x="3584484"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4" name="Google Shape;1114;p25"/>
          <p:cNvSpPr txBox="1"/>
          <p:nvPr>
            <p:ph idx="3" type="subTitle"/>
          </p:nvPr>
        </p:nvSpPr>
        <p:spPr>
          <a:xfrm>
            <a:off x="6448975" y="3520475"/>
            <a:ext cx="1981800" cy="1088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15" name="Google Shape;111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6" name="Google Shape;1116;p25"/>
          <p:cNvSpPr txBox="1"/>
          <p:nvPr>
            <p:ph idx="4" type="subTitle"/>
          </p:nvPr>
        </p:nvSpPr>
        <p:spPr>
          <a:xfrm>
            <a:off x="720000"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7" name="Google Shape;1117;p25"/>
          <p:cNvSpPr txBox="1"/>
          <p:nvPr>
            <p:ph idx="5" type="subTitle"/>
          </p:nvPr>
        </p:nvSpPr>
        <p:spPr>
          <a:xfrm>
            <a:off x="3584483"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8" name="Google Shape;1118;p25"/>
          <p:cNvSpPr txBox="1"/>
          <p:nvPr>
            <p:ph idx="6" type="subTitle"/>
          </p:nvPr>
        </p:nvSpPr>
        <p:spPr>
          <a:xfrm>
            <a:off x="6448972" y="3194375"/>
            <a:ext cx="19818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19" name="Google Shape;1119;p25"/>
          <p:cNvSpPr/>
          <p:nvPr>
            <p:ph idx="7" type="pic"/>
          </p:nvPr>
        </p:nvSpPr>
        <p:spPr>
          <a:xfrm>
            <a:off x="720000" y="1236800"/>
            <a:ext cx="1981800" cy="1662300"/>
          </a:xfrm>
          <a:prstGeom prst="snip1Rect">
            <a:avLst>
              <a:gd fmla="val 16667" name="adj"/>
            </a:avLst>
          </a:prstGeom>
          <a:noFill/>
          <a:ln>
            <a:noFill/>
          </a:ln>
        </p:spPr>
      </p:sp>
      <p:sp>
        <p:nvSpPr>
          <p:cNvPr id="1120" name="Google Shape;1120;p25"/>
          <p:cNvSpPr/>
          <p:nvPr>
            <p:ph idx="8" type="pic"/>
          </p:nvPr>
        </p:nvSpPr>
        <p:spPr>
          <a:xfrm>
            <a:off x="3584475" y="1236800"/>
            <a:ext cx="1981800" cy="1662300"/>
          </a:xfrm>
          <a:prstGeom prst="snip1Rect">
            <a:avLst>
              <a:gd fmla="val 16667" name="adj"/>
            </a:avLst>
          </a:prstGeom>
          <a:noFill/>
          <a:ln>
            <a:noFill/>
          </a:ln>
        </p:spPr>
      </p:sp>
      <p:sp>
        <p:nvSpPr>
          <p:cNvPr id="1121" name="Google Shape;1121;p25"/>
          <p:cNvSpPr/>
          <p:nvPr>
            <p:ph idx="9" type="pic"/>
          </p:nvPr>
        </p:nvSpPr>
        <p:spPr>
          <a:xfrm>
            <a:off x="6448950" y="1236800"/>
            <a:ext cx="1981800" cy="1662300"/>
          </a:xfrm>
          <a:prstGeom prst="snip1Rect">
            <a:avLst>
              <a:gd fmla="val 16667" name="adj"/>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5"/>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5"/>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5"/>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36" name="Google Shape;1136;p25"/>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39" name="Google Shape;1139;p25"/>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62" name="Google Shape;1162;p2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163" name="Google Shape;1163;p2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164" name="Shape 1164"/>
        <p:cNvGrpSpPr/>
        <p:nvPr/>
      </p:nvGrpSpPr>
      <p:grpSpPr>
        <a:xfrm>
          <a:off x="0" y="0"/>
          <a:ext cx="0" cy="0"/>
          <a:chOff x="0" y="0"/>
          <a:chExt cx="0" cy="0"/>
        </a:xfrm>
      </p:grpSpPr>
      <p:sp>
        <p:nvSpPr>
          <p:cNvPr id="1165" name="Google Shape;1165;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66" name="Google Shape;1166;p26"/>
          <p:cNvSpPr txBox="1"/>
          <p:nvPr>
            <p:ph idx="1" type="subTitle"/>
          </p:nvPr>
        </p:nvSpPr>
        <p:spPr>
          <a:xfrm>
            <a:off x="1804750"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7" name="Google Shape;1167;p26"/>
          <p:cNvSpPr txBox="1"/>
          <p:nvPr>
            <p:ph idx="2" type="subTitle"/>
          </p:nvPr>
        </p:nvSpPr>
        <p:spPr>
          <a:xfrm>
            <a:off x="5237152" y="1935218"/>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8" name="Google Shape;1168;p26"/>
          <p:cNvSpPr txBox="1"/>
          <p:nvPr>
            <p:ph idx="3" type="subTitle"/>
          </p:nvPr>
        </p:nvSpPr>
        <p:spPr>
          <a:xfrm>
            <a:off x="1804750"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69" name="Google Shape;1169;p26"/>
          <p:cNvSpPr txBox="1"/>
          <p:nvPr>
            <p:ph idx="4" type="subTitle"/>
          </p:nvPr>
        </p:nvSpPr>
        <p:spPr>
          <a:xfrm>
            <a:off x="5237152" y="3561374"/>
            <a:ext cx="2102100" cy="665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170" name="Google Shape;1170;p26"/>
          <p:cNvSpPr txBox="1"/>
          <p:nvPr>
            <p:ph idx="5" type="subTitle"/>
          </p:nvPr>
        </p:nvSpPr>
        <p:spPr>
          <a:xfrm>
            <a:off x="18047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1" name="Google Shape;1171;p26"/>
          <p:cNvSpPr txBox="1"/>
          <p:nvPr>
            <p:ph idx="6" type="subTitle"/>
          </p:nvPr>
        </p:nvSpPr>
        <p:spPr>
          <a:xfrm>
            <a:off x="5237150" y="1605775"/>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2" name="Google Shape;1172;p26"/>
          <p:cNvSpPr txBox="1"/>
          <p:nvPr>
            <p:ph idx="7" type="subTitle"/>
          </p:nvPr>
        </p:nvSpPr>
        <p:spPr>
          <a:xfrm>
            <a:off x="18047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173" name="Google Shape;1173;p26"/>
          <p:cNvSpPr txBox="1"/>
          <p:nvPr>
            <p:ph idx="8" type="subTitle"/>
          </p:nvPr>
        </p:nvSpPr>
        <p:spPr>
          <a:xfrm>
            <a:off x="5237150" y="3231981"/>
            <a:ext cx="2102100" cy="405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b="26177" l="16960" r="7121" t="24718"/>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flipH="1" rot="2700000">
                <a:off x="-1733384" y="199281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flipH="1" rot="2700000">
                <a:off x="-1192832" y="2500186"/>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6"/>
                <p:cNvSpPr/>
                <p:nvPr/>
              </p:nvSpPr>
              <p:spPr>
                <a:xfrm rot="10800000">
                  <a:off x="-102297" y="3780153"/>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flipH="1" rot="-8100000">
                  <a:off x="6536116" y="315063"/>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6"/>
                <p:cNvSpPr/>
                <p:nvPr/>
              </p:nvSpPr>
              <p:spPr>
                <a:xfrm flipH="1" rot="-8100000">
                  <a:off x="7076657" y="1499343"/>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6"/>
                <p:cNvSpPr/>
                <p:nvPr/>
              </p:nvSpPr>
              <p:spPr>
                <a:xfrm>
                  <a:off x="8301511" y="-335348"/>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6"/>
                <p:cNvSpPr/>
                <p:nvPr/>
              </p:nvSpPr>
              <p:spPr>
                <a:xfrm>
                  <a:off x="8554000" y="27076"/>
                  <a:ext cx="687411" cy="2086997"/>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207" name="Google Shape;1207;p26"/>
            <p:cNvPicPr preferRelativeResize="0"/>
            <p:nvPr/>
          </p:nvPicPr>
          <p:blipFill rotWithShape="1">
            <a:blip r:embed="rId2">
              <a:alphaModFix/>
            </a:blip>
            <a:srcRect b="26177" l="16960" r="7121" t="24718"/>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6"/>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215" name="Shape 1215"/>
        <p:cNvGrpSpPr/>
        <p:nvPr/>
      </p:nvGrpSpPr>
      <p:grpSpPr>
        <a:xfrm>
          <a:off x="0" y="0"/>
          <a:ext cx="0" cy="0"/>
          <a:chOff x="0" y="0"/>
          <a:chExt cx="0" cy="0"/>
        </a:xfrm>
      </p:grpSpPr>
      <p:sp>
        <p:nvSpPr>
          <p:cNvPr id="1216" name="Google Shape;1216;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7" name="Google Shape;1217;p27"/>
          <p:cNvSpPr txBox="1"/>
          <p:nvPr>
            <p:ph idx="1" type="subTitle"/>
          </p:nvPr>
        </p:nvSpPr>
        <p:spPr>
          <a:xfrm>
            <a:off x="720000"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8" name="Google Shape;1218;p27"/>
          <p:cNvSpPr txBox="1"/>
          <p:nvPr>
            <p:ph idx="2" type="subTitle"/>
          </p:nvPr>
        </p:nvSpPr>
        <p:spPr>
          <a:xfrm>
            <a:off x="3469872"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19" name="Google Shape;1219;p27"/>
          <p:cNvSpPr txBox="1"/>
          <p:nvPr>
            <p:ph idx="3" type="subTitle"/>
          </p:nvPr>
        </p:nvSpPr>
        <p:spPr>
          <a:xfrm>
            <a:off x="720000"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0" name="Google Shape;1220;p27"/>
          <p:cNvSpPr txBox="1"/>
          <p:nvPr>
            <p:ph idx="4" type="subTitle"/>
          </p:nvPr>
        </p:nvSpPr>
        <p:spPr>
          <a:xfrm>
            <a:off x="3469872"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1" name="Google Shape;1221;p27"/>
          <p:cNvSpPr txBox="1"/>
          <p:nvPr>
            <p:ph idx="5" type="subTitle"/>
          </p:nvPr>
        </p:nvSpPr>
        <p:spPr>
          <a:xfrm>
            <a:off x="6219751" y="2113784"/>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2" name="Google Shape;1222;p27"/>
          <p:cNvSpPr txBox="1"/>
          <p:nvPr>
            <p:ph idx="6" type="subTitle"/>
          </p:nvPr>
        </p:nvSpPr>
        <p:spPr>
          <a:xfrm>
            <a:off x="6219751" y="3859222"/>
            <a:ext cx="2204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23" name="Google Shape;1223;p27"/>
          <p:cNvSpPr txBox="1"/>
          <p:nvPr>
            <p:ph idx="7" type="subTitle"/>
          </p:nvPr>
        </p:nvSpPr>
        <p:spPr>
          <a:xfrm>
            <a:off x="720000"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4" name="Google Shape;1224;p27"/>
          <p:cNvSpPr txBox="1"/>
          <p:nvPr>
            <p:ph idx="8" type="subTitle"/>
          </p:nvPr>
        </p:nvSpPr>
        <p:spPr>
          <a:xfrm>
            <a:off x="3469873"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5" name="Google Shape;1225;p27"/>
          <p:cNvSpPr txBox="1"/>
          <p:nvPr>
            <p:ph idx="9" type="subTitle"/>
          </p:nvPr>
        </p:nvSpPr>
        <p:spPr>
          <a:xfrm>
            <a:off x="720000"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6" name="Google Shape;1226;p27"/>
          <p:cNvSpPr txBox="1"/>
          <p:nvPr>
            <p:ph idx="13" type="subTitle"/>
          </p:nvPr>
        </p:nvSpPr>
        <p:spPr>
          <a:xfrm>
            <a:off x="3469873"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7" name="Google Shape;1227;p27"/>
          <p:cNvSpPr txBox="1"/>
          <p:nvPr>
            <p:ph idx="14" type="subTitle"/>
          </p:nvPr>
        </p:nvSpPr>
        <p:spPr>
          <a:xfrm>
            <a:off x="6219752" y="1787675"/>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228" name="Google Shape;1228;p27"/>
          <p:cNvSpPr txBox="1"/>
          <p:nvPr>
            <p:ph idx="15" type="subTitle"/>
          </p:nvPr>
        </p:nvSpPr>
        <p:spPr>
          <a:xfrm>
            <a:off x="6219752" y="3533123"/>
            <a:ext cx="22041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b="26177" l="16960" r="7121" t="24718"/>
            <a:stretch/>
          </p:blipFill>
          <p:spPr>
            <a:xfrm>
              <a:off x="7361325" y="-596625"/>
              <a:ext cx="2441950" cy="1863749"/>
            </a:xfrm>
            <a:prstGeom prst="rect">
              <a:avLst/>
            </a:prstGeom>
            <a:noFill/>
            <a:ln>
              <a:noFill/>
            </a:ln>
          </p:spPr>
        </p:pic>
        <p:grpSp>
          <p:nvGrpSpPr>
            <p:cNvPr id="1231" name="Google Shape;1231;p27"/>
            <p:cNvGrpSpPr/>
            <p:nvPr/>
          </p:nvGrpSpPr>
          <p:grpSpPr>
            <a:xfrm flipH="1" rot="-2700000">
              <a:off x="7289785" y="-1246897"/>
              <a:ext cx="2552124" cy="3347490"/>
              <a:chOff x="2976325" y="908175"/>
              <a:chExt cx="4028179" cy="5283555"/>
            </a:xfrm>
          </p:grpSpPr>
          <p:sp>
            <p:nvSpPr>
              <p:cNvPr id="1232" name="Google Shape;1232;p27"/>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7"/>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7"/>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7"/>
              <p:cNvSpPr/>
              <p:nvPr/>
            </p:nvSpPr>
            <p:spPr>
              <a:xfrm>
                <a:off x="6627600" y="-49075"/>
                <a:ext cx="570546" cy="494095"/>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7"/>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7"/>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43" name="Google Shape;1243;p27"/>
            <p:cNvPicPr preferRelativeResize="0"/>
            <p:nvPr/>
          </p:nvPicPr>
          <p:blipFill rotWithShape="1">
            <a:blip r:embed="rId2">
              <a:alphaModFix/>
            </a:blip>
            <a:srcRect b="26177" l="16960" r="7121" t="24718"/>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27"/>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7"/>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7"/>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7"/>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7"/>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7"/>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63" name="Google Shape;1263;p2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64" name="Google Shape;1264;p2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65" name="Shape 1265"/>
        <p:cNvGrpSpPr/>
        <p:nvPr/>
      </p:nvGrpSpPr>
      <p:grpSpPr>
        <a:xfrm>
          <a:off x="0" y="0"/>
          <a:ext cx="0" cy="0"/>
          <a:chOff x="0" y="0"/>
          <a:chExt cx="0" cy="0"/>
        </a:xfrm>
      </p:grpSpPr>
      <p:sp>
        <p:nvSpPr>
          <p:cNvPr id="1266" name="Google Shape;1266;p28"/>
          <p:cNvSpPr txBox="1"/>
          <p:nvPr>
            <p:ph hasCustomPrompt="1" type="title"/>
          </p:nvPr>
        </p:nvSpPr>
        <p:spPr>
          <a:xfrm>
            <a:off x="2358450" y="66498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7" name="Google Shape;1267;p28"/>
          <p:cNvSpPr txBox="1"/>
          <p:nvPr>
            <p:ph idx="1" type="subTitle"/>
          </p:nvPr>
        </p:nvSpPr>
        <p:spPr>
          <a:xfrm>
            <a:off x="2358450" y="1282313"/>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68" name="Google Shape;1268;p28"/>
          <p:cNvSpPr txBox="1"/>
          <p:nvPr>
            <p:ph hasCustomPrompt="1" idx="2" type="title"/>
          </p:nvPr>
        </p:nvSpPr>
        <p:spPr>
          <a:xfrm>
            <a:off x="2358450" y="202724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9" name="Google Shape;1269;p28"/>
          <p:cNvSpPr txBox="1"/>
          <p:nvPr>
            <p:ph idx="3" type="subTitle"/>
          </p:nvPr>
        </p:nvSpPr>
        <p:spPr>
          <a:xfrm>
            <a:off x="2358450" y="2645558"/>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0" name="Google Shape;1270;p28"/>
          <p:cNvSpPr txBox="1"/>
          <p:nvPr>
            <p:ph hasCustomPrompt="1" idx="4" type="title"/>
          </p:nvPr>
        </p:nvSpPr>
        <p:spPr>
          <a:xfrm>
            <a:off x="2358450" y="3390475"/>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4200">
                <a:latin typeface="Poppins"/>
                <a:ea typeface="Poppins"/>
                <a:cs typeface="Poppins"/>
                <a:sym typeface="Poppins"/>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71" name="Google Shape;1271;p28"/>
          <p:cNvSpPr txBox="1"/>
          <p:nvPr>
            <p:ph idx="5" type="subTitle"/>
          </p:nvPr>
        </p:nvSpPr>
        <p:spPr>
          <a:xfrm>
            <a:off x="2358450" y="4009779"/>
            <a:ext cx="4696800" cy="59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sz="16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272" name="Google Shape;1272;p28"/>
          <p:cNvSpPr/>
          <p:nvPr/>
        </p:nvSpPr>
        <p:spPr>
          <a:xfrm>
            <a:off x="6751200" y="2645550"/>
            <a:ext cx="2925000" cy="2945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73" name="Google Shape;1273;p28"/>
          <p:cNvGrpSpPr/>
          <p:nvPr/>
        </p:nvGrpSpPr>
        <p:grpSpPr>
          <a:xfrm rot="5400000">
            <a:off x="8359950" y="-226050"/>
            <a:ext cx="439200" cy="439100"/>
            <a:chOff x="1101075" y="2142375"/>
            <a:chExt cx="439200" cy="439100"/>
          </a:xfrm>
        </p:grpSpPr>
        <p:sp>
          <p:nvSpPr>
            <p:cNvPr id="1274" name="Google Shape;1274;p2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76" name="Google Shape;1276;p28"/>
          <p:cNvGrpSpPr/>
          <p:nvPr/>
        </p:nvGrpSpPr>
        <p:grpSpPr>
          <a:xfrm>
            <a:off x="-903250" y="4838101"/>
            <a:ext cx="4558967" cy="134100"/>
            <a:chOff x="796100" y="3019701"/>
            <a:chExt cx="4558967" cy="134100"/>
          </a:xfrm>
        </p:grpSpPr>
        <p:sp>
          <p:nvSpPr>
            <p:cNvPr id="1277" name="Google Shape;1277;p28"/>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78" name="Google Shape;1278;p28"/>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1279" name="Google Shape;1279;p28"/>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280" name="Shape 1280"/>
        <p:cNvGrpSpPr/>
        <p:nvPr/>
      </p:nvGrpSpPr>
      <p:grpSpPr>
        <a:xfrm>
          <a:off x="0" y="0"/>
          <a:ext cx="0" cy="0"/>
          <a:chOff x="0" y="0"/>
          <a:chExt cx="0" cy="0"/>
        </a:xfrm>
      </p:grpSpPr>
      <p:sp>
        <p:nvSpPr>
          <p:cNvPr id="1281" name="Google Shape;1281;p29"/>
          <p:cNvSpPr txBox="1"/>
          <p:nvPr>
            <p:ph idx="1" type="subTitle"/>
          </p:nvPr>
        </p:nvSpPr>
        <p:spPr>
          <a:xfrm>
            <a:off x="1157250" y="1609575"/>
            <a:ext cx="4448100" cy="1239300"/>
          </a:xfrm>
          <a:prstGeom prst="rect">
            <a:avLst/>
          </a:prstGeom>
        </p:spPr>
        <p:txBody>
          <a:bodyPr anchorCtr="0" anchor="t" bIns="91425" lIns="91425" spcFirstLastPara="1" rIns="91425" wrap="square" tIns="91425">
            <a:noAutofit/>
          </a:bodyPr>
          <a:lstStyle>
            <a:lvl1pPr lvl="0">
              <a:spcBef>
                <a:spcPts val="0"/>
              </a:spcBef>
              <a:spcAft>
                <a:spcPts val="0"/>
              </a:spcAft>
              <a:buSzPts val="2500"/>
              <a:buFont typeface="IBM Plex Mono"/>
              <a:buNone/>
              <a:defRPr b="1" sz="2000">
                <a:latin typeface="IBM Plex Mono"/>
                <a:ea typeface="IBM Plex Mono"/>
                <a:cs typeface="IBM Plex Mono"/>
                <a:sym typeface="IBM Plex Mon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82" name="Google Shape;1282;p29"/>
          <p:cNvSpPr txBox="1"/>
          <p:nvPr>
            <p:ph type="title"/>
          </p:nvPr>
        </p:nvSpPr>
        <p:spPr>
          <a:xfrm>
            <a:off x="1157302" y="494775"/>
            <a:ext cx="51267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1283" name="Google Shape;1283;p29"/>
          <p:cNvGrpSpPr/>
          <p:nvPr/>
        </p:nvGrpSpPr>
        <p:grpSpPr>
          <a:xfrm>
            <a:off x="-291585" y="-494819"/>
            <a:ext cx="1448824" cy="2238804"/>
            <a:chOff x="-308635" y="-494819"/>
            <a:chExt cx="1448824" cy="2238804"/>
          </a:xfrm>
        </p:grpSpPr>
        <p:grpSp>
          <p:nvGrpSpPr>
            <p:cNvPr id="1284" name="Google Shape;1284;p29"/>
            <p:cNvGrpSpPr/>
            <p:nvPr/>
          </p:nvGrpSpPr>
          <p:grpSpPr>
            <a:xfrm>
              <a:off x="-275757" y="-242066"/>
              <a:ext cx="981772" cy="1986051"/>
              <a:chOff x="-293545" y="3454371"/>
              <a:chExt cx="981772" cy="1986051"/>
            </a:xfrm>
          </p:grpSpPr>
          <p:sp>
            <p:nvSpPr>
              <p:cNvPr id="1285" name="Google Shape;1285;p29"/>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9"/>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7" name="Google Shape;1287;p29"/>
            <p:cNvGrpSpPr/>
            <p:nvPr/>
          </p:nvGrpSpPr>
          <p:grpSpPr>
            <a:xfrm>
              <a:off x="364499" y="794648"/>
              <a:ext cx="699940" cy="478601"/>
              <a:chOff x="39722" y="4349021"/>
              <a:chExt cx="1061964" cy="726143"/>
            </a:xfrm>
          </p:grpSpPr>
          <p:grpSp>
            <p:nvGrpSpPr>
              <p:cNvPr id="1288" name="Google Shape;1288;p29"/>
              <p:cNvGrpSpPr/>
              <p:nvPr/>
            </p:nvGrpSpPr>
            <p:grpSpPr>
              <a:xfrm rot="2700000">
                <a:off x="140502" y="4460924"/>
                <a:ext cx="524584" cy="502337"/>
                <a:chOff x="1189791" y="-1767331"/>
                <a:chExt cx="904284" cy="865933"/>
              </a:xfrm>
            </p:grpSpPr>
            <p:sp>
              <p:nvSpPr>
                <p:cNvPr id="1289" name="Google Shape;1289;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90" name="Google Shape;1290;p29"/>
                <p:cNvGrpSpPr/>
                <p:nvPr/>
              </p:nvGrpSpPr>
              <p:grpSpPr>
                <a:xfrm>
                  <a:off x="1232795" y="-1740829"/>
                  <a:ext cx="717621" cy="717392"/>
                  <a:chOff x="1483457" y="3953671"/>
                  <a:chExt cx="717621" cy="717392"/>
                </a:xfrm>
              </p:grpSpPr>
              <p:sp>
                <p:nvSpPr>
                  <p:cNvPr id="1291" name="Google Shape;1291;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96" name="Google Shape;1296;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7" name="Google Shape;1297;p29"/>
            <p:cNvGrpSpPr/>
            <p:nvPr/>
          </p:nvGrpSpPr>
          <p:grpSpPr>
            <a:xfrm rot="-5400000">
              <a:off x="-460623" y="-342832"/>
              <a:ext cx="1351491" cy="1047516"/>
              <a:chOff x="-2460210" y="2758493"/>
              <a:chExt cx="1351491" cy="1047516"/>
            </a:xfrm>
          </p:grpSpPr>
          <p:sp>
            <p:nvSpPr>
              <p:cNvPr id="1298" name="Google Shape;1298;p29"/>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9"/>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9"/>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9"/>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2" name="Google Shape;1302;p29"/>
            <p:cNvGrpSpPr/>
            <p:nvPr/>
          </p:nvGrpSpPr>
          <p:grpSpPr>
            <a:xfrm>
              <a:off x="440249" y="455173"/>
              <a:ext cx="699940" cy="478601"/>
              <a:chOff x="39722" y="4349021"/>
              <a:chExt cx="1061964" cy="726143"/>
            </a:xfrm>
          </p:grpSpPr>
          <p:grpSp>
            <p:nvGrpSpPr>
              <p:cNvPr id="1303" name="Google Shape;1303;p29"/>
              <p:cNvGrpSpPr/>
              <p:nvPr/>
            </p:nvGrpSpPr>
            <p:grpSpPr>
              <a:xfrm rot="2700000">
                <a:off x="140502" y="4460924"/>
                <a:ext cx="524584" cy="502337"/>
                <a:chOff x="1189791" y="-1767331"/>
                <a:chExt cx="904284" cy="865933"/>
              </a:xfrm>
            </p:grpSpPr>
            <p:sp>
              <p:nvSpPr>
                <p:cNvPr id="1304" name="Google Shape;1304;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5" name="Google Shape;1305;p29"/>
                <p:cNvGrpSpPr/>
                <p:nvPr/>
              </p:nvGrpSpPr>
              <p:grpSpPr>
                <a:xfrm>
                  <a:off x="1232795" y="-1740829"/>
                  <a:ext cx="717621" cy="717392"/>
                  <a:chOff x="1483457" y="3953671"/>
                  <a:chExt cx="717621" cy="717392"/>
                </a:xfrm>
              </p:grpSpPr>
              <p:sp>
                <p:nvSpPr>
                  <p:cNvPr id="1306" name="Google Shape;1306;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11" name="Google Shape;1311;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2" name="Google Shape;1312;p29"/>
            <p:cNvGrpSpPr/>
            <p:nvPr/>
          </p:nvGrpSpPr>
          <p:grpSpPr>
            <a:xfrm>
              <a:off x="-63826" y="511661"/>
              <a:ext cx="699940" cy="478601"/>
              <a:chOff x="39722" y="4349021"/>
              <a:chExt cx="1061964" cy="726143"/>
            </a:xfrm>
          </p:grpSpPr>
          <p:grpSp>
            <p:nvGrpSpPr>
              <p:cNvPr id="1313" name="Google Shape;1313;p29"/>
              <p:cNvGrpSpPr/>
              <p:nvPr/>
            </p:nvGrpSpPr>
            <p:grpSpPr>
              <a:xfrm rot="2700000">
                <a:off x="140502" y="4460924"/>
                <a:ext cx="524584" cy="502337"/>
                <a:chOff x="1189791" y="-1767331"/>
                <a:chExt cx="904284" cy="865933"/>
              </a:xfrm>
            </p:grpSpPr>
            <p:sp>
              <p:nvSpPr>
                <p:cNvPr id="1314" name="Google Shape;1314;p29"/>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5" name="Google Shape;1315;p29"/>
                <p:cNvGrpSpPr/>
                <p:nvPr/>
              </p:nvGrpSpPr>
              <p:grpSpPr>
                <a:xfrm>
                  <a:off x="1232795" y="-1740829"/>
                  <a:ext cx="717621" cy="717392"/>
                  <a:chOff x="1483457" y="3953671"/>
                  <a:chExt cx="717621" cy="717392"/>
                </a:xfrm>
              </p:grpSpPr>
              <p:sp>
                <p:nvSpPr>
                  <p:cNvPr id="1316" name="Google Shape;1316;p29"/>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9"/>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9"/>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9"/>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9"/>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21" name="Google Shape;1321;p29"/>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2" name="Google Shape;1322;p29"/>
          <p:cNvGrpSpPr/>
          <p:nvPr/>
        </p:nvGrpSpPr>
        <p:grpSpPr>
          <a:xfrm>
            <a:off x="2659712" y="4275400"/>
            <a:ext cx="4952059" cy="2992224"/>
            <a:chOff x="2659712" y="4275400"/>
            <a:chExt cx="4952059" cy="2992224"/>
          </a:xfrm>
        </p:grpSpPr>
        <p:pic>
          <p:nvPicPr>
            <p:cNvPr id="1323" name="Google Shape;1323;p29"/>
            <p:cNvPicPr preferRelativeResize="0"/>
            <p:nvPr/>
          </p:nvPicPr>
          <p:blipFill rotWithShape="1">
            <a:blip r:embed="rId2">
              <a:alphaModFix/>
            </a:blip>
            <a:srcRect b="26177" l="16960" r="7121" t="24718"/>
            <a:stretch/>
          </p:blipFill>
          <p:spPr>
            <a:xfrm rot="10800000">
              <a:off x="2659712" y="4275400"/>
              <a:ext cx="3549051" cy="2992224"/>
            </a:xfrm>
            <a:prstGeom prst="rect">
              <a:avLst/>
            </a:prstGeom>
            <a:noFill/>
            <a:ln>
              <a:noFill/>
            </a:ln>
          </p:spPr>
        </p:pic>
        <p:grpSp>
          <p:nvGrpSpPr>
            <p:cNvPr id="1324" name="Google Shape;1324;p29"/>
            <p:cNvGrpSpPr/>
            <p:nvPr/>
          </p:nvGrpSpPr>
          <p:grpSpPr>
            <a:xfrm rot="-5400000">
              <a:off x="3258038" y="4413859"/>
              <a:ext cx="906953" cy="1517787"/>
              <a:chOff x="79748" y="2808602"/>
              <a:chExt cx="906953" cy="1517787"/>
            </a:xfrm>
          </p:grpSpPr>
          <p:sp>
            <p:nvSpPr>
              <p:cNvPr id="1325" name="Google Shape;1325;p29"/>
              <p:cNvSpPr/>
              <p:nvPr/>
            </p:nvSpPr>
            <p:spPr>
              <a:xfrm rot="5400000">
                <a:off x="357831" y="282094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9"/>
              <p:cNvSpPr/>
              <p:nvPr/>
            </p:nvSpPr>
            <p:spPr>
              <a:xfrm rot="5400000">
                <a:off x="537866" y="3393994"/>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9"/>
              <p:cNvSpPr/>
              <p:nvPr/>
            </p:nvSpPr>
            <p:spPr>
              <a:xfrm rot="5400000">
                <a:off x="67406" y="3278257"/>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9"/>
              <p:cNvSpPr/>
              <p:nvPr/>
            </p:nvSpPr>
            <p:spPr>
              <a:xfrm rot="5400000">
                <a:off x="417006" y="375669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29" name="Google Shape;1329;p29"/>
            <p:cNvGrpSpPr/>
            <p:nvPr/>
          </p:nvGrpSpPr>
          <p:grpSpPr>
            <a:xfrm rot="5400000">
              <a:off x="5484569" y="3756062"/>
              <a:ext cx="1421047" cy="2833357"/>
              <a:chOff x="334358" y="2186737"/>
              <a:chExt cx="1421047" cy="2833357"/>
            </a:xfrm>
          </p:grpSpPr>
          <p:sp>
            <p:nvSpPr>
              <p:cNvPr id="1330" name="Google Shape;1330;p29"/>
              <p:cNvSpPr/>
              <p:nvPr/>
            </p:nvSpPr>
            <p:spPr>
              <a:xfrm rot="10800000">
                <a:off x="334358" y="2186737"/>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1" name="Google Shape;1331;p29"/>
              <p:cNvGrpSpPr/>
              <p:nvPr/>
            </p:nvGrpSpPr>
            <p:grpSpPr>
              <a:xfrm rot="5400000">
                <a:off x="1046250" y="3181856"/>
                <a:ext cx="161977" cy="161940"/>
                <a:chOff x="1101075" y="2142375"/>
                <a:chExt cx="439200" cy="439100"/>
              </a:xfrm>
            </p:grpSpPr>
            <p:sp>
              <p:nvSpPr>
                <p:cNvPr id="1332" name="Google Shape;1332;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4" name="Google Shape;1334;p29"/>
              <p:cNvGrpSpPr/>
              <p:nvPr/>
            </p:nvGrpSpPr>
            <p:grpSpPr>
              <a:xfrm rot="-5400000">
                <a:off x="628029" y="4564272"/>
                <a:ext cx="161977" cy="161940"/>
                <a:chOff x="1101075" y="2142375"/>
                <a:chExt cx="439200" cy="439100"/>
              </a:xfrm>
            </p:grpSpPr>
            <p:sp>
              <p:nvSpPr>
                <p:cNvPr id="1335" name="Google Shape;1335;p29"/>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9"/>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
        <p:nvSpPr>
          <p:cNvPr id="1337" name="Google Shape;1337;p29"/>
          <p:cNvSpPr txBox="1"/>
          <p:nvPr/>
        </p:nvSpPr>
        <p:spPr>
          <a:xfrm>
            <a:off x="1157300" y="3476950"/>
            <a:ext cx="5320200" cy="60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b="1" lang="en" sz="1200">
                <a:solidFill>
                  <a:schemeClr val="dk1"/>
                </a:solidFill>
                <a:latin typeface="Poppins"/>
                <a:ea typeface="Poppins"/>
                <a:cs typeface="Poppins"/>
                <a:sym typeface="Poppins"/>
              </a:rPr>
              <a:t>CREDITS: </a:t>
            </a:r>
            <a:r>
              <a:rPr lang="en" sz="1200">
                <a:solidFill>
                  <a:schemeClr val="dk1"/>
                </a:solidFill>
                <a:latin typeface="Poppins"/>
                <a:ea typeface="Poppins"/>
                <a:cs typeface="Poppins"/>
                <a:sym typeface="Poppins"/>
              </a:rPr>
              <a:t>This presentation template was created by </a:t>
            </a:r>
            <a:r>
              <a:rPr b="1" lang="en" sz="1200" u="sng">
                <a:solidFill>
                  <a:schemeClr val="dk1"/>
                </a:solidFill>
                <a:latin typeface="Poppins"/>
                <a:ea typeface="Poppins"/>
                <a:cs typeface="Poppins"/>
                <a:sym typeface="Poppins"/>
                <a:hlinkClick r:id="rId3">
                  <a:extLst>
                    <a:ext uri="{A12FA001-AC4F-418D-AE19-62706E023703}">
                      <ahyp:hlinkClr val="tx"/>
                    </a:ext>
                  </a:extLst>
                </a:hlinkClick>
              </a:rPr>
              <a:t>Slidesgo</a:t>
            </a:r>
            <a:r>
              <a:rPr lang="en" sz="1200">
                <a:solidFill>
                  <a:schemeClr val="dk1"/>
                </a:solidFill>
                <a:latin typeface="Poppins"/>
                <a:ea typeface="Poppins"/>
                <a:cs typeface="Poppins"/>
                <a:sym typeface="Poppins"/>
              </a:rPr>
              <a:t>, and includes icons, infographics &amp; images by</a:t>
            </a:r>
            <a:r>
              <a:rPr b="1" lang="en" sz="1200">
                <a:solidFill>
                  <a:schemeClr val="dk1"/>
                </a:solidFill>
                <a:latin typeface="Poppins"/>
                <a:ea typeface="Poppins"/>
                <a:cs typeface="Poppins"/>
                <a:sym typeface="Poppins"/>
              </a:rPr>
              <a:t> </a:t>
            </a:r>
            <a:r>
              <a:rPr b="1" lang="en" sz="1200" u="sng">
                <a:solidFill>
                  <a:schemeClr val="dk1"/>
                </a:solidFill>
                <a:latin typeface="Poppins"/>
                <a:ea typeface="Poppins"/>
                <a:cs typeface="Poppins"/>
                <a:sym typeface="Poppins"/>
                <a:hlinkClick r:id="rId4">
                  <a:extLst>
                    <a:ext uri="{A12FA001-AC4F-418D-AE19-62706E023703}">
                      <ahyp:hlinkClr val="tx"/>
                    </a:ext>
                  </a:extLst>
                </a:hlinkClick>
              </a:rPr>
              <a:t>Freepik</a:t>
            </a:r>
            <a:r>
              <a:rPr b="1" lang="en" sz="1200" u="sng">
                <a:solidFill>
                  <a:schemeClr val="dk1"/>
                </a:solidFill>
                <a:latin typeface="Poppins"/>
                <a:ea typeface="Poppins"/>
                <a:cs typeface="Poppins"/>
                <a:sym typeface="Poppins"/>
              </a:rPr>
              <a:t> </a:t>
            </a:r>
            <a:endParaRPr b="1" sz="1200" u="sng">
              <a:solidFill>
                <a:schemeClr val="dk1"/>
              </a:solidFill>
              <a:latin typeface="Poppins"/>
              <a:ea typeface="Poppins"/>
              <a:cs typeface="Poppins"/>
              <a:sym typeface="Poppi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38" name="Shape 1338"/>
        <p:cNvGrpSpPr/>
        <p:nvPr/>
      </p:nvGrpSpPr>
      <p:grpSpPr>
        <a:xfrm>
          <a:off x="0" y="0"/>
          <a:ext cx="0" cy="0"/>
          <a:chOff x="0" y="0"/>
          <a:chExt cx="0" cy="0"/>
        </a:xfrm>
      </p:grpSpPr>
      <p:grpSp>
        <p:nvGrpSpPr>
          <p:cNvPr id="1339" name="Google Shape;1339;p30"/>
          <p:cNvGrpSpPr/>
          <p:nvPr/>
        </p:nvGrpSpPr>
        <p:grpSpPr>
          <a:xfrm>
            <a:off x="-623241" y="3925887"/>
            <a:ext cx="2833357" cy="1517787"/>
            <a:chOff x="-623241" y="3849687"/>
            <a:chExt cx="2833357" cy="1517787"/>
          </a:xfrm>
        </p:grpSpPr>
        <p:grpSp>
          <p:nvGrpSpPr>
            <p:cNvPr id="1340" name="Google Shape;1340;p30"/>
            <p:cNvGrpSpPr/>
            <p:nvPr/>
          </p:nvGrpSpPr>
          <p:grpSpPr>
            <a:xfrm rot="5400000">
              <a:off x="-879113" y="4155104"/>
              <a:ext cx="1517787" cy="906953"/>
              <a:chOff x="-55500" y="4835979"/>
              <a:chExt cx="1517787" cy="906953"/>
            </a:xfrm>
          </p:grpSpPr>
          <p:sp>
            <p:nvSpPr>
              <p:cNvPr id="1341" name="Google Shape;1341;p30"/>
              <p:cNvSpPr/>
              <p:nvPr/>
            </p:nvSpPr>
            <p:spPr>
              <a:xfrm>
                <a:off x="-55500" y="48951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522674" y="49517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401812" y="5185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880250" y="48359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45" name="Google Shape;1345;p30"/>
            <p:cNvGrpSpPr/>
            <p:nvPr/>
          </p:nvGrpSpPr>
          <p:grpSpPr>
            <a:xfrm>
              <a:off x="-623241" y="3946426"/>
              <a:ext cx="2833357" cy="1421047"/>
              <a:chOff x="-677366" y="4067276"/>
              <a:chExt cx="2833357" cy="1421047"/>
            </a:xfrm>
          </p:grpSpPr>
          <p:sp>
            <p:nvSpPr>
              <p:cNvPr id="1346" name="Google Shape;1346;p30"/>
              <p:cNvSpPr/>
              <p:nvPr/>
            </p:nvSpPr>
            <p:spPr>
              <a:xfrm rot="5400000">
                <a:off x="28789" y="33611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47" name="Google Shape;1347;p30"/>
              <p:cNvGrpSpPr/>
              <p:nvPr/>
            </p:nvGrpSpPr>
            <p:grpSpPr>
              <a:xfrm>
                <a:off x="317735" y="4614472"/>
                <a:ext cx="161977" cy="161940"/>
                <a:chOff x="1101075" y="2142375"/>
                <a:chExt cx="439200" cy="439100"/>
              </a:xfrm>
            </p:grpSpPr>
            <p:sp>
              <p:nvSpPr>
                <p:cNvPr id="1348" name="Google Shape;1348;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0" name="Google Shape;1350;p30"/>
              <p:cNvGrpSpPr/>
              <p:nvPr/>
            </p:nvGrpSpPr>
            <p:grpSpPr>
              <a:xfrm rot="10800000">
                <a:off x="1700151" y="5032693"/>
                <a:ext cx="161977" cy="161940"/>
                <a:chOff x="1101075" y="2142375"/>
                <a:chExt cx="439200" cy="439100"/>
              </a:xfrm>
            </p:grpSpPr>
            <p:sp>
              <p:nvSpPr>
                <p:cNvPr id="1351" name="Google Shape;1351;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353" name="Google Shape;1353;p30"/>
            <p:cNvSpPr/>
            <p:nvPr/>
          </p:nvSpPr>
          <p:spPr>
            <a:xfrm rot="-5400000">
              <a:off x="289120" y="3696219"/>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6323925" y="-1678249"/>
            <a:ext cx="4189199" cy="3065874"/>
            <a:chOff x="6171525" y="-1678249"/>
            <a:chExt cx="4189199" cy="3065874"/>
          </a:xfrm>
        </p:grpSpPr>
        <p:sp>
          <p:nvSpPr>
            <p:cNvPr id="1355" name="Google Shape;1355;p30"/>
            <p:cNvSpPr/>
            <p:nvPr/>
          </p:nvSpPr>
          <p:spPr>
            <a:xfrm rot="-5400000">
              <a:off x="6808863" y="-808395"/>
              <a:ext cx="1558682"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56" name="Google Shape;1356;p30"/>
            <p:cNvPicPr preferRelativeResize="0"/>
            <p:nvPr/>
          </p:nvPicPr>
          <p:blipFill rotWithShape="1">
            <a:blip r:embed="rId2">
              <a:alphaModFix/>
            </a:blip>
            <a:srcRect b="26177" l="16960" r="7121" t="24718"/>
            <a:stretch/>
          </p:blipFill>
          <p:spPr>
            <a:xfrm>
              <a:off x="6587425" y="-1678249"/>
              <a:ext cx="3773299" cy="2879876"/>
            </a:xfrm>
            <a:prstGeom prst="rect">
              <a:avLst/>
            </a:prstGeom>
            <a:noFill/>
            <a:ln>
              <a:noFill/>
            </a:ln>
          </p:spPr>
        </p:pic>
        <p:sp>
          <p:nvSpPr>
            <p:cNvPr id="1357" name="Google Shape;1357;p30"/>
            <p:cNvSpPr/>
            <p:nvPr/>
          </p:nvSpPr>
          <p:spPr>
            <a:xfrm>
              <a:off x="8292929" y="-80469"/>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8" name="Google Shape;1358;p30"/>
            <p:cNvGrpSpPr/>
            <p:nvPr/>
          </p:nvGrpSpPr>
          <p:grpSpPr>
            <a:xfrm rot="-2700000">
              <a:off x="8302147" y="61289"/>
              <a:ext cx="582044" cy="582419"/>
              <a:chOff x="959750" y="3039275"/>
              <a:chExt cx="582050" cy="582425"/>
            </a:xfrm>
          </p:grpSpPr>
          <p:sp>
            <p:nvSpPr>
              <p:cNvPr id="1359" name="Google Shape;1359;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66" name="Google Shape;1366;p30"/>
            <p:cNvGrpSpPr/>
            <p:nvPr/>
          </p:nvGrpSpPr>
          <p:grpSpPr>
            <a:xfrm rot="-2700000">
              <a:off x="8551447" y="61289"/>
              <a:ext cx="582044" cy="582419"/>
              <a:chOff x="959750" y="3039275"/>
              <a:chExt cx="582050" cy="582425"/>
            </a:xfrm>
          </p:grpSpPr>
          <p:sp>
            <p:nvSpPr>
              <p:cNvPr id="1367" name="Google Shape;1367;p30"/>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30"/>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0"/>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30"/>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74" name="Google Shape;1374;p30"/>
          <p:cNvGrpSpPr/>
          <p:nvPr/>
        </p:nvGrpSpPr>
        <p:grpSpPr>
          <a:xfrm rot="2700000">
            <a:off x="8945322" y="2352177"/>
            <a:ext cx="439196" cy="439096"/>
            <a:chOff x="1101075" y="2142375"/>
            <a:chExt cx="439200" cy="439100"/>
          </a:xfrm>
        </p:grpSpPr>
        <p:sp>
          <p:nvSpPr>
            <p:cNvPr id="1375" name="Google Shape;1375;p30"/>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0"/>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0" name="Shape 140"/>
        <p:cNvGrpSpPr/>
        <p:nvPr/>
      </p:nvGrpSpPr>
      <p:grpSpPr>
        <a:xfrm>
          <a:off x="0" y="0"/>
          <a:ext cx="0" cy="0"/>
          <a:chOff x="0" y="0"/>
          <a:chExt cx="0" cy="0"/>
        </a:xfrm>
      </p:grpSpPr>
      <p:sp>
        <p:nvSpPr>
          <p:cNvPr id="141" name="Google Shape;14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2" name="Google Shape;142;p4"/>
          <p:cNvSpPr txBox="1"/>
          <p:nvPr>
            <p:ph idx="1" type="body"/>
          </p:nvPr>
        </p:nvSpPr>
        <p:spPr>
          <a:xfrm>
            <a:off x="720000" y="1139551"/>
            <a:ext cx="7704000" cy="4113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rgbClr val="434343"/>
              </a:buClr>
              <a:buSzPts val="1400"/>
              <a:buAutoNum type="arabicPeriod"/>
              <a:defRPr>
                <a:solidFill>
                  <a:srgbClr val="191919"/>
                </a:solidFill>
              </a:defRPr>
            </a:lvl1pPr>
            <a:lvl2pPr indent="-317500" lvl="1" marL="9144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indent="-317500" lvl="2" marL="13716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indent="-317500" lvl="3" marL="18288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indent="-317500" lvl="4" marL="22860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indent="-317500" lvl="5" marL="27432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indent="-317500" lvl="6" marL="32004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indent="-317500" lvl="7" marL="36576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indent="-317500" lvl="8" marL="41148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b="26177" l="16960" r="7121" t="24718"/>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4"/>
              <p:cNvSpPr/>
              <p:nvPr/>
            </p:nvSpPr>
            <p:spPr>
              <a:xfrm rot="10800000">
                <a:off x="7785196" y="342199"/>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4"/>
            <p:cNvSpPr/>
            <p:nvPr/>
          </p:nvSpPr>
          <p:spPr>
            <a:xfrm rot="5400000">
              <a:off x="8098189" y="-87718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rot="10800000">
              <a:off x="-132364" y="1829399"/>
              <a:ext cx="396852" cy="2260214"/>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4"/>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4"/>
            <p:cNvSpPr/>
            <p:nvPr/>
          </p:nvSpPr>
          <p:spPr>
            <a:xfrm>
              <a:off x="152767" y="-57254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6579" y="-57316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4"/>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bg>
      <p:bgPr>
        <a:solidFill>
          <a:schemeClr val="dk2"/>
        </a:solidFill>
      </p:bgPr>
    </p:bg>
    <p:spTree>
      <p:nvGrpSpPr>
        <p:cNvPr id="1377" name="Shape 1377"/>
        <p:cNvGrpSpPr/>
        <p:nvPr/>
      </p:nvGrpSpPr>
      <p:grpSpPr>
        <a:xfrm>
          <a:off x="0" y="0"/>
          <a:ext cx="0" cy="0"/>
          <a:chOff x="0" y="0"/>
          <a:chExt cx="0" cy="0"/>
        </a:xfrm>
      </p:grpSpPr>
      <p:grpSp>
        <p:nvGrpSpPr>
          <p:cNvPr id="1378" name="Google Shape;1378;p31"/>
          <p:cNvGrpSpPr/>
          <p:nvPr/>
        </p:nvGrpSpPr>
        <p:grpSpPr>
          <a:xfrm>
            <a:off x="8332551" y="-7"/>
            <a:ext cx="2386151" cy="3293873"/>
            <a:chOff x="8256351" y="-7"/>
            <a:chExt cx="2386151" cy="3293873"/>
          </a:xfrm>
        </p:grpSpPr>
        <p:pic>
          <p:nvPicPr>
            <p:cNvPr id="1379" name="Google Shape;1379;p31"/>
            <p:cNvPicPr preferRelativeResize="0"/>
            <p:nvPr/>
          </p:nvPicPr>
          <p:blipFill rotWithShape="1">
            <a:blip r:embed="rId2">
              <a:alphaModFix/>
            </a:blip>
            <a:srcRect b="26177" l="16960" r="7121" t="24718"/>
            <a:stretch/>
          </p:blipFill>
          <p:spPr>
            <a:xfrm rot="5400000">
              <a:off x="7886227" y="537590"/>
              <a:ext cx="3126400" cy="2386151"/>
            </a:xfrm>
            <a:prstGeom prst="rect">
              <a:avLst/>
            </a:prstGeom>
            <a:noFill/>
            <a:ln>
              <a:noFill/>
            </a:ln>
          </p:spPr>
        </p:pic>
        <p:grpSp>
          <p:nvGrpSpPr>
            <p:cNvPr id="1380" name="Google Shape;1380;p31"/>
            <p:cNvGrpSpPr/>
            <p:nvPr/>
          </p:nvGrpSpPr>
          <p:grpSpPr>
            <a:xfrm rot="10800000">
              <a:off x="8452444" y="-7"/>
              <a:ext cx="325154" cy="1788670"/>
              <a:chOff x="8869019" y="-622132"/>
              <a:chExt cx="325154" cy="1788670"/>
            </a:xfrm>
          </p:grpSpPr>
          <p:sp>
            <p:nvSpPr>
              <p:cNvPr id="1381" name="Google Shape;1381;p31"/>
              <p:cNvSpPr/>
              <p:nvPr/>
            </p:nvSpPr>
            <p:spPr>
              <a:xfrm rot="10800000">
                <a:off x="8869019" y="-622132"/>
                <a:ext cx="246869" cy="1703243"/>
              </a:xfrm>
              <a:custGeom>
                <a:rect b="b" l="l" r="r" t="t"/>
                <a:pathLst>
                  <a:path extrusionOk="0" h="29909" w="6019">
                    <a:moveTo>
                      <a:pt x="1" y="1"/>
                    </a:moveTo>
                    <a:lnTo>
                      <a:pt x="1" y="306"/>
                    </a:lnTo>
                    <a:lnTo>
                      <a:pt x="5699" y="306"/>
                    </a:lnTo>
                    <a:lnTo>
                      <a:pt x="5699" y="29909"/>
                    </a:lnTo>
                    <a:lnTo>
                      <a:pt x="6019" y="29909"/>
                    </a:lnTo>
                    <a:lnTo>
                      <a:pt x="601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82" name="Google Shape;1382;p31"/>
              <p:cNvGrpSpPr/>
              <p:nvPr/>
            </p:nvGrpSpPr>
            <p:grpSpPr>
              <a:xfrm rot="1800062">
                <a:off x="9035610" y="1007995"/>
                <a:ext cx="134040" cy="134009"/>
                <a:chOff x="1101075" y="2142375"/>
                <a:chExt cx="439200" cy="439100"/>
              </a:xfrm>
            </p:grpSpPr>
            <p:sp>
              <p:nvSpPr>
                <p:cNvPr id="1383" name="Google Shape;1383;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385" name="Google Shape;1385;p31"/>
          <p:cNvGrpSpPr/>
          <p:nvPr/>
        </p:nvGrpSpPr>
        <p:grpSpPr>
          <a:xfrm>
            <a:off x="-213525" y="171225"/>
            <a:ext cx="439200" cy="439100"/>
            <a:chOff x="1101075" y="2142375"/>
            <a:chExt cx="439200" cy="439100"/>
          </a:xfrm>
        </p:grpSpPr>
        <p:sp>
          <p:nvSpPr>
            <p:cNvPr id="1386" name="Google Shape;1386;p3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8" name="Google Shape;1388;p31"/>
          <p:cNvGrpSpPr/>
          <p:nvPr/>
        </p:nvGrpSpPr>
        <p:grpSpPr>
          <a:xfrm>
            <a:off x="-1262974" y="3161328"/>
            <a:ext cx="4822591" cy="2934500"/>
            <a:chOff x="-1186774" y="3161328"/>
            <a:chExt cx="4822591" cy="2934500"/>
          </a:xfrm>
        </p:grpSpPr>
        <p:pic>
          <p:nvPicPr>
            <p:cNvPr id="1389" name="Google Shape;1389;p31"/>
            <p:cNvPicPr preferRelativeResize="0"/>
            <p:nvPr/>
          </p:nvPicPr>
          <p:blipFill rotWithShape="1">
            <a:blip r:embed="rId2">
              <a:alphaModFix/>
            </a:blip>
            <a:srcRect b="26177" l="16960" r="7121" t="24718"/>
            <a:stretch/>
          </p:blipFill>
          <p:spPr>
            <a:xfrm rot="5400000">
              <a:off x="-1534175" y="3508728"/>
              <a:ext cx="2934500" cy="2239699"/>
            </a:xfrm>
            <a:prstGeom prst="rect">
              <a:avLst/>
            </a:prstGeom>
            <a:noFill/>
            <a:ln>
              <a:noFill/>
            </a:ln>
          </p:spPr>
        </p:pic>
        <p:sp>
          <p:nvSpPr>
            <p:cNvPr id="1390" name="Google Shape;1390;p31"/>
            <p:cNvSpPr/>
            <p:nvPr/>
          </p:nvSpPr>
          <p:spPr>
            <a:xfrm rot="-5400000">
              <a:off x="-184180" y="3596444"/>
              <a:ext cx="503090" cy="2327806"/>
            </a:xfrm>
            <a:custGeom>
              <a:rect b="b" l="l" r="r" t="t"/>
              <a:pathLst>
                <a:path extrusionOk="0" h="56755" w="12266">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1" name="Google Shape;1391;p31"/>
            <p:cNvGrpSpPr/>
            <p:nvPr/>
          </p:nvGrpSpPr>
          <p:grpSpPr>
            <a:xfrm>
              <a:off x="58899" y="4608583"/>
              <a:ext cx="604346" cy="657081"/>
              <a:chOff x="58899" y="4608583"/>
              <a:chExt cx="604346" cy="657081"/>
            </a:xfrm>
          </p:grpSpPr>
          <p:grpSp>
            <p:nvGrpSpPr>
              <p:cNvPr id="1392" name="Google Shape;1392;p31"/>
              <p:cNvGrpSpPr/>
              <p:nvPr/>
            </p:nvGrpSpPr>
            <p:grpSpPr>
              <a:xfrm rot="10800000">
                <a:off x="58899" y="4608583"/>
                <a:ext cx="328346" cy="328531"/>
                <a:chOff x="3678700" y="407275"/>
                <a:chExt cx="708100" cy="708500"/>
              </a:xfrm>
            </p:grpSpPr>
            <p:sp>
              <p:nvSpPr>
                <p:cNvPr id="1393" name="Google Shape;1393;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31"/>
              <p:cNvGrpSpPr/>
              <p:nvPr/>
            </p:nvGrpSpPr>
            <p:grpSpPr>
              <a:xfrm rot="10800000">
                <a:off x="334899" y="4608583"/>
                <a:ext cx="328346" cy="328531"/>
                <a:chOff x="3678700" y="407275"/>
                <a:chExt cx="708100" cy="708500"/>
              </a:xfrm>
            </p:grpSpPr>
            <p:sp>
              <p:nvSpPr>
                <p:cNvPr id="1401" name="Google Shape;1401;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31"/>
              <p:cNvGrpSpPr/>
              <p:nvPr/>
            </p:nvGrpSpPr>
            <p:grpSpPr>
              <a:xfrm rot="10800000">
                <a:off x="282574" y="4937133"/>
                <a:ext cx="328346" cy="328531"/>
                <a:chOff x="3678700" y="407275"/>
                <a:chExt cx="708100" cy="708500"/>
              </a:xfrm>
            </p:grpSpPr>
            <p:sp>
              <p:nvSpPr>
                <p:cNvPr id="1409" name="Google Shape;1409;p31"/>
                <p:cNvSpPr/>
                <p:nvPr/>
              </p:nvSpPr>
              <p:spPr>
                <a:xfrm>
                  <a:off x="3678700" y="4072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3754875" y="483475"/>
                  <a:ext cx="249900" cy="249875"/>
                </a:xfrm>
                <a:custGeom>
                  <a:rect b="b" l="l" r="r" t="t"/>
                  <a:pathLst>
                    <a:path extrusionOk="0" h="9995"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3831425" y="560025"/>
                  <a:ext cx="249900" cy="249900"/>
                </a:xfrm>
                <a:custGeom>
                  <a:rect b="b" l="l" r="r" t="t"/>
                  <a:pathLst>
                    <a:path extrusionOk="0" h="9996" w="9996">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1"/>
                <p:cNvSpPr/>
                <p:nvPr/>
              </p:nvSpPr>
              <p:spPr>
                <a:xfrm>
                  <a:off x="3907625" y="636575"/>
                  <a:ext cx="249875" cy="249525"/>
                </a:xfrm>
                <a:custGeom>
                  <a:rect b="b" l="l" r="r" t="t"/>
                  <a:pathLst>
                    <a:path extrusionOk="0" h="9981" w="9995">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1"/>
                <p:cNvSpPr/>
                <p:nvPr/>
              </p:nvSpPr>
              <p:spPr>
                <a:xfrm>
                  <a:off x="3984175" y="713150"/>
                  <a:ext cx="249900" cy="249900"/>
                </a:xfrm>
                <a:custGeom>
                  <a:rect b="b" l="l" r="r" t="t"/>
                  <a:pathLst>
                    <a:path extrusionOk="0" h="9996" w="9996">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1"/>
                <p:cNvSpPr/>
                <p:nvPr/>
              </p:nvSpPr>
              <p:spPr>
                <a:xfrm>
                  <a:off x="4061125" y="789700"/>
                  <a:ext cx="249500" cy="249525"/>
                </a:xfrm>
                <a:custGeom>
                  <a:rect b="b" l="l" r="r" t="t"/>
                  <a:pathLst>
                    <a:path extrusionOk="0" h="9981" w="998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1"/>
                <p:cNvSpPr/>
                <p:nvPr/>
              </p:nvSpPr>
              <p:spPr>
                <a:xfrm>
                  <a:off x="4136925" y="865875"/>
                  <a:ext cx="249875" cy="249900"/>
                </a:xfrm>
                <a:custGeom>
                  <a:rect b="b" l="l" r="r" t="t"/>
                  <a:pathLst>
                    <a:path extrusionOk="0" h="9996" w="9995">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416" name="Google Shape;1416;p31"/>
            <p:cNvGrpSpPr/>
            <p:nvPr/>
          </p:nvGrpSpPr>
          <p:grpSpPr>
            <a:xfrm>
              <a:off x="-923150" y="4796551"/>
              <a:ext cx="4558967" cy="134100"/>
              <a:chOff x="796100" y="3019701"/>
              <a:chExt cx="4558967" cy="134100"/>
            </a:xfrm>
          </p:grpSpPr>
          <p:sp>
            <p:nvSpPr>
              <p:cNvPr id="1417" name="Google Shape;1417;p31"/>
              <p:cNvSpPr/>
              <p:nvPr/>
            </p:nvSpPr>
            <p:spPr>
              <a:xfrm>
                <a:off x="5220967" y="3019701"/>
                <a:ext cx="134100" cy="1341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8" name="Google Shape;1418;p31"/>
              <p:cNvCxnSpPr/>
              <p:nvPr/>
            </p:nvCxnSpPr>
            <p:spPr>
              <a:xfrm>
                <a:off x="796100" y="3086750"/>
                <a:ext cx="4462800" cy="0"/>
              </a:xfrm>
              <a:prstGeom prst="straightConnector1">
                <a:avLst/>
              </a:prstGeom>
              <a:noFill/>
              <a:ln cap="flat" cmpd="sng" w="9525">
                <a:solidFill>
                  <a:schemeClr val="lt1"/>
                </a:solidFill>
                <a:prstDash val="solid"/>
                <a:round/>
                <a:headEnd len="med" w="med" type="none"/>
                <a:tailEnd len="med" w="med" type="none"/>
              </a:ln>
            </p:spPr>
          </p:cxnSp>
          <p:sp>
            <p:nvSpPr>
              <p:cNvPr id="1419" name="Google Shape;1419;p31"/>
              <p:cNvSpPr/>
              <p:nvPr/>
            </p:nvSpPr>
            <p:spPr>
              <a:xfrm>
                <a:off x="5251079" y="3049843"/>
                <a:ext cx="73800" cy="73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4" name="Shape 174"/>
        <p:cNvGrpSpPr/>
        <p:nvPr/>
      </p:nvGrpSpPr>
      <p:grpSpPr>
        <a:xfrm>
          <a:off x="0" y="0"/>
          <a:ext cx="0" cy="0"/>
          <a:chOff x="0" y="0"/>
          <a:chExt cx="0" cy="0"/>
        </a:xfrm>
      </p:grpSpPr>
      <p:sp>
        <p:nvSpPr>
          <p:cNvPr id="175" name="Google Shape;1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6" name="Google Shape;176;p5"/>
          <p:cNvSpPr txBox="1"/>
          <p:nvPr>
            <p:ph idx="1" type="subTitle"/>
          </p:nvPr>
        </p:nvSpPr>
        <p:spPr>
          <a:xfrm>
            <a:off x="4999903"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7" name="Google Shape;177;p5"/>
          <p:cNvSpPr txBox="1"/>
          <p:nvPr>
            <p:ph idx="2" type="subTitle"/>
          </p:nvPr>
        </p:nvSpPr>
        <p:spPr>
          <a:xfrm>
            <a:off x="1803800" y="2372500"/>
            <a:ext cx="2340300" cy="132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78" name="Google Shape;178;p5"/>
          <p:cNvSpPr txBox="1"/>
          <p:nvPr>
            <p:ph idx="3" type="subTitle"/>
          </p:nvPr>
        </p:nvSpPr>
        <p:spPr>
          <a:xfrm>
            <a:off x="4999908"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sp>
        <p:nvSpPr>
          <p:cNvPr id="179" name="Google Shape;179;p5"/>
          <p:cNvSpPr txBox="1"/>
          <p:nvPr>
            <p:ph idx="4" type="subTitle"/>
          </p:nvPr>
        </p:nvSpPr>
        <p:spPr>
          <a:xfrm>
            <a:off x="1803800" y="2048488"/>
            <a:ext cx="2340300" cy="4023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IBM Plex Mono"/>
              <a:buNone/>
              <a:defRPr b="1" sz="2000">
                <a:latin typeface="IBM Plex Mono"/>
                <a:ea typeface="IBM Plex Mono"/>
                <a:cs typeface="IBM Plex Mono"/>
                <a:sym typeface="IBM Plex Mono"/>
              </a:defRPr>
            </a:lvl1pPr>
            <a:lvl2pPr lvl="1"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2pPr>
            <a:lvl3pPr lvl="2"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3pPr>
            <a:lvl4pPr lvl="3"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4pPr>
            <a:lvl5pPr lvl="4"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5pPr>
            <a:lvl6pPr lvl="5"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6pPr>
            <a:lvl7pPr lvl="6"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7pPr>
            <a:lvl8pPr lvl="7"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8pPr>
            <a:lvl9pPr lvl="8" rtl="0" algn="ctr">
              <a:lnSpc>
                <a:spcPct val="100000"/>
              </a:lnSpc>
              <a:spcBef>
                <a:spcPts val="0"/>
              </a:spcBef>
              <a:spcAft>
                <a:spcPts val="0"/>
              </a:spcAft>
              <a:buSzPts val="2400"/>
              <a:buFont typeface="IBM Plex Mono"/>
              <a:buNone/>
              <a:defRPr b="1" sz="2400">
                <a:latin typeface="IBM Plex Mono"/>
                <a:ea typeface="IBM Plex Mono"/>
                <a:cs typeface="IBM Plex Mono"/>
                <a:sym typeface="IBM Plex Mono"/>
              </a:defRPr>
            </a:lvl9pPr>
          </a:lstStyle>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b="26177" l="16960" r="7121" t="24718"/>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05" name="Google Shape;205;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0" name="Google Shape;22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30" name="Google Shape;230;p5"/>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 name="Google Shape;238;p5"/>
            <p:cNvSpPr/>
            <p:nvPr/>
          </p:nvSpPr>
          <p:spPr>
            <a:xfrm rot="-5400000">
              <a:off x="1755111" y="-89601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 name="Google Shape;241;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42" name="Google Shape;242;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flipH="1" rot="2700000">
                <a:off x="8012290" y="2875755"/>
                <a:ext cx="981794" cy="230783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flipH="1" rot="2700000">
                <a:off x="8125398" y="2987994"/>
                <a:ext cx="981794" cy="230783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 name="Google Shape;249;p5"/>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5"/>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1" name="Shape 251"/>
        <p:cNvGrpSpPr/>
        <p:nvPr/>
      </p:nvGrpSpPr>
      <p:grpSpPr>
        <a:xfrm>
          <a:off x="0" y="0"/>
          <a:ext cx="0" cy="0"/>
          <a:chOff x="0" y="0"/>
          <a:chExt cx="0" cy="0"/>
        </a:xfrm>
      </p:grpSpPr>
      <p:grpSp>
        <p:nvGrpSpPr>
          <p:cNvPr id="252" name="Google Shape;252;p6"/>
          <p:cNvGrpSpPr/>
          <p:nvPr/>
        </p:nvGrpSpPr>
        <p:grpSpPr>
          <a:xfrm rot="-8100000">
            <a:off x="-1629951" y="-1138306"/>
            <a:ext cx="3785189" cy="3043121"/>
            <a:chOff x="7103825" y="-713112"/>
            <a:chExt cx="3785226" cy="3043150"/>
          </a:xfrm>
        </p:grpSpPr>
        <p:sp>
          <p:nvSpPr>
            <p:cNvPr id="253" name="Google Shape;253;p6"/>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4" name="Google Shape;254;p6"/>
            <p:cNvPicPr preferRelativeResize="0"/>
            <p:nvPr/>
          </p:nvPicPr>
          <p:blipFill rotWithShape="1">
            <a:blip r:embed="rId2">
              <a:alphaModFix/>
            </a:blip>
            <a:srcRect b="17663" l="0" r="0" t="17657"/>
            <a:stretch/>
          </p:blipFill>
          <p:spPr>
            <a:xfrm>
              <a:off x="7103825" y="-713112"/>
              <a:ext cx="3785226" cy="2888974"/>
            </a:xfrm>
            <a:prstGeom prst="rect">
              <a:avLst/>
            </a:prstGeom>
            <a:noFill/>
            <a:ln>
              <a:noFill/>
            </a:ln>
          </p:spPr>
        </p:pic>
      </p:grpSp>
      <p:sp>
        <p:nvSpPr>
          <p:cNvPr id="255" name="Google Shape;255;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grpSp>
        <p:nvGrpSpPr>
          <p:cNvPr id="256" name="Google Shape;256;p6"/>
          <p:cNvGrpSpPr/>
          <p:nvPr/>
        </p:nvGrpSpPr>
        <p:grpSpPr>
          <a:xfrm>
            <a:off x="8106279" y="-844413"/>
            <a:ext cx="1791132" cy="2767833"/>
            <a:chOff x="8030079" y="-844413"/>
            <a:chExt cx="1791132" cy="2767833"/>
          </a:xfrm>
        </p:grpSpPr>
        <p:grpSp>
          <p:nvGrpSpPr>
            <p:cNvPr id="257" name="Google Shape;257;p6"/>
            <p:cNvGrpSpPr/>
            <p:nvPr/>
          </p:nvGrpSpPr>
          <p:grpSpPr>
            <a:xfrm rot="10800000">
              <a:off x="8566799" y="-844413"/>
              <a:ext cx="1213764" cy="2455355"/>
              <a:chOff x="-293545" y="3454371"/>
              <a:chExt cx="981772" cy="1986051"/>
            </a:xfrm>
          </p:grpSpPr>
          <p:sp>
            <p:nvSpPr>
              <p:cNvPr id="258" name="Google Shape;258;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0" name="Google Shape;260;p6"/>
            <p:cNvGrpSpPr/>
            <p:nvPr/>
          </p:nvGrpSpPr>
          <p:grpSpPr>
            <a:xfrm rot="10800000">
              <a:off x="8123728" y="-262212"/>
              <a:ext cx="865288" cy="591661"/>
              <a:chOff x="39722" y="4349021"/>
              <a:chExt cx="1061964" cy="726143"/>
            </a:xfrm>
          </p:grpSpPr>
          <p:grpSp>
            <p:nvGrpSpPr>
              <p:cNvPr id="261" name="Google Shape;261;p6"/>
              <p:cNvGrpSpPr/>
              <p:nvPr/>
            </p:nvGrpSpPr>
            <p:grpSpPr>
              <a:xfrm rot="2700000">
                <a:off x="140502" y="4460924"/>
                <a:ext cx="524584" cy="502337"/>
                <a:chOff x="1189791" y="-1767331"/>
                <a:chExt cx="904284" cy="865933"/>
              </a:xfrm>
            </p:grpSpPr>
            <p:sp>
              <p:nvSpPr>
                <p:cNvPr id="262" name="Google Shape;262;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6"/>
                <p:cNvGrpSpPr/>
                <p:nvPr/>
              </p:nvGrpSpPr>
              <p:grpSpPr>
                <a:xfrm>
                  <a:off x="1232795" y="-1740829"/>
                  <a:ext cx="717621" cy="717392"/>
                  <a:chOff x="1483457" y="3953671"/>
                  <a:chExt cx="717621" cy="717392"/>
                </a:xfrm>
              </p:grpSpPr>
              <p:sp>
                <p:nvSpPr>
                  <p:cNvPr id="264" name="Google Shape;264;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9" name="Google Shape;269;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6"/>
            <p:cNvGrpSpPr/>
            <p:nvPr/>
          </p:nvGrpSpPr>
          <p:grpSpPr>
            <a:xfrm rot="5400000">
              <a:off x="8338264" y="440474"/>
              <a:ext cx="1670849" cy="1295044"/>
              <a:chOff x="-2460210" y="2758493"/>
              <a:chExt cx="1351491" cy="1047516"/>
            </a:xfrm>
          </p:grpSpPr>
          <p:sp>
            <p:nvSpPr>
              <p:cNvPr id="271" name="Google Shape;271;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5" name="Google Shape;275;p6"/>
            <p:cNvGrpSpPr/>
            <p:nvPr/>
          </p:nvGrpSpPr>
          <p:grpSpPr>
            <a:xfrm rot="10800000">
              <a:off x="8030079" y="157481"/>
              <a:ext cx="865288" cy="591661"/>
              <a:chOff x="39722" y="4349021"/>
              <a:chExt cx="1061964" cy="726143"/>
            </a:xfrm>
          </p:grpSpPr>
          <p:grpSp>
            <p:nvGrpSpPr>
              <p:cNvPr id="276" name="Google Shape;276;p6"/>
              <p:cNvGrpSpPr/>
              <p:nvPr/>
            </p:nvGrpSpPr>
            <p:grpSpPr>
              <a:xfrm rot="2700000">
                <a:off x="140502" y="4460924"/>
                <a:ext cx="524584" cy="502337"/>
                <a:chOff x="1189791" y="-1767331"/>
                <a:chExt cx="904284" cy="865933"/>
              </a:xfrm>
            </p:grpSpPr>
            <p:sp>
              <p:nvSpPr>
                <p:cNvPr id="277" name="Google Shape;27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8" name="Google Shape;278;p6"/>
                <p:cNvGrpSpPr/>
                <p:nvPr/>
              </p:nvGrpSpPr>
              <p:grpSpPr>
                <a:xfrm>
                  <a:off x="1232795" y="-1740829"/>
                  <a:ext cx="717621" cy="717392"/>
                  <a:chOff x="1483457" y="3953671"/>
                  <a:chExt cx="717621" cy="717392"/>
                </a:xfrm>
              </p:grpSpPr>
              <p:sp>
                <p:nvSpPr>
                  <p:cNvPr id="279" name="Google Shape;27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84" name="Google Shape;28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6"/>
            <p:cNvGrpSpPr/>
            <p:nvPr/>
          </p:nvGrpSpPr>
          <p:grpSpPr>
            <a:xfrm rot="10800000">
              <a:off x="8653266" y="87645"/>
              <a:ext cx="865288" cy="591661"/>
              <a:chOff x="39722" y="4349021"/>
              <a:chExt cx="1061964" cy="726143"/>
            </a:xfrm>
          </p:grpSpPr>
          <p:grpSp>
            <p:nvGrpSpPr>
              <p:cNvPr id="286" name="Google Shape;286;p6"/>
              <p:cNvGrpSpPr/>
              <p:nvPr/>
            </p:nvGrpSpPr>
            <p:grpSpPr>
              <a:xfrm rot="2700000">
                <a:off x="140502" y="4460924"/>
                <a:ext cx="524584" cy="502337"/>
                <a:chOff x="1189791" y="-1767331"/>
                <a:chExt cx="904284" cy="865933"/>
              </a:xfrm>
            </p:grpSpPr>
            <p:sp>
              <p:nvSpPr>
                <p:cNvPr id="287" name="Google Shape;287;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6"/>
                <p:cNvGrpSpPr/>
                <p:nvPr/>
              </p:nvGrpSpPr>
              <p:grpSpPr>
                <a:xfrm>
                  <a:off x="1232795" y="-1740829"/>
                  <a:ext cx="717621" cy="717392"/>
                  <a:chOff x="1483457" y="3953671"/>
                  <a:chExt cx="717621" cy="717392"/>
                </a:xfrm>
              </p:grpSpPr>
              <p:sp>
                <p:nvSpPr>
                  <p:cNvPr id="289" name="Google Shape;289;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94" name="Google Shape;294;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5" name="Google Shape;295;p6"/>
          <p:cNvGrpSpPr/>
          <p:nvPr/>
        </p:nvGrpSpPr>
        <p:grpSpPr>
          <a:xfrm>
            <a:off x="-1499000" y="3182553"/>
            <a:ext cx="4558967" cy="3356863"/>
            <a:chOff x="-1422800" y="3106353"/>
            <a:chExt cx="4558967" cy="3356863"/>
          </a:xfrm>
        </p:grpSpPr>
        <p:grpSp>
          <p:nvGrpSpPr>
            <p:cNvPr id="296" name="Google Shape;296;p6"/>
            <p:cNvGrpSpPr/>
            <p:nvPr/>
          </p:nvGrpSpPr>
          <p:grpSpPr>
            <a:xfrm>
              <a:off x="-474664" y="3485331"/>
              <a:ext cx="1472068" cy="2977885"/>
              <a:chOff x="-293545" y="3454371"/>
              <a:chExt cx="981772" cy="1986051"/>
            </a:xfrm>
          </p:grpSpPr>
          <p:sp>
            <p:nvSpPr>
              <p:cNvPr id="297" name="Google Shape;297;p6"/>
              <p:cNvSpPr/>
              <p:nvPr/>
            </p:nvSpPr>
            <p:spPr>
              <a:xfrm rot="10800000">
                <a:off x="-293545" y="3454371"/>
                <a:ext cx="844677" cy="1985522"/>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6"/>
              <p:cNvSpPr/>
              <p:nvPr/>
            </p:nvSpPr>
            <p:spPr>
              <a:xfrm rot="10800000">
                <a:off x="-156450" y="3454901"/>
                <a:ext cx="844677" cy="1985522"/>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9" name="Google Shape;299;p6"/>
            <p:cNvGrpSpPr/>
            <p:nvPr/>
          </p:nvGrpSpPr>
          <p:grpSpPr>
            <a:xfrm>
              <a:off x="485337" y="5039978"/>
              <a:ext cx="1049539" cy="717647"/>
              <a:chOff x="39722" y="4349021"/>
              <a:chExt cx="1061964" cy="726143"/>
            </a:xfrm>
          </p:grpSpPr>
          <p:grpSp>
            <p:nvGrpSpPr>
              <p:cNvPr id="300" name="Google Shape;300;p6"/>
              <p:cNvGrpSpPr/>
              <p:nvPr/>
            </p:nvGrpSpPr>
            <p:grpSpPr>
              <a:xfrm rot="2700000">
                <a:off x="140502" y="4460924"/>
                <a:ext cx="524584" cy="502337"/>
                <a:chOff x="1189791" y="-1767331"/>
                <a:chExt cx="904284" cy="865933"/>
              </a:xfrm>
            </p:grpSpPr>
            <p:sp>
              <p:nvSpPr>
                <p:cNvPr id="301" name="Google Shape;301;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2" name="Google Shape;302;p6"/>
                <p:cNvGrpSpPr/>
                <p:nvPr/>
              </p:nvGrpSpPr>
              <p:grpSpPr>
                <a:xfrm>
                  <a:off x="1232795" y="-1740829"/>
                  <a:ext cx="717621" cy="717392"/>
                  <a:chOff x="1483457" y="3953671"/>
                  <a:chExt cx="717621" cy="717392"/>
                </a:xfrm>
              </p:grpSpPr>
              <p:sp>
                <p:nvSpPr>
                  <p:cNvPr id="303" name="Google Shape;303;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08" name="Google Shape;308;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9" name="Google Shape;309;p6"/>
            <p:cNvGrpSpPr/>
            <p:nvPr/>
          </p:nvGrpSpPr>
          <p:grpSpPr>
            <a:xfrm rot="5400000">
              <a:off x="-645364" y="3334243"/>
              <a:ext cx="2026426" cy="1570646"/>
              <a:chOff x="-2460210" y="2758493"/>
              <a:chExt cx="1351491" cy="1047516"/>
            </a:xfrm>
          </p:grpSpPr>
          <p:sp>
            <p:nvSpPr>
              <p:cNvPr id="310" name="Google Shape;310;p6"/>
              <p:cNvSpPr/>
              <p:nvPr/>
            </p:nvSpPr>
            <p:spPr>
              <a:xfrm rot="-2700000">
                <a:off x="-2341816" y="31085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rot="-2700000">
                <a:off x="-2157466" y="30323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rot="-2700000">
                <a:off x="-1993591" y="29561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6"/>
              <p:cNvSpPr/>
              <p:nvPr/>
            </p:nvSpPr>
            <p:spPr>
              <a:xfrm rot="-2700000">
                <a:off x="-1809241" y="2879954"/>
                <a:ext cx="582127" cy="575995"/>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 name="Google Shape;314;p6"/>
            <p:cNvGrpSpPr/>
            <p:nvPr/>
          </p:nvGrpSpPr>
          <p:grpSpPr>
            <a:xfrm>
              <a:off x="598917" y="4530969"/>
              <a:ext cx="1049539" cy="717647"/>
              <a:chOff x="39722" y="4349021"/>
              <a:chExt cx="1061964" cy="726143"/>
            </a:xfrm>
          </p:grpSpPr>
          <p:grpSp>
            <p:nvGrpSpPr>
              <p:cNvPr id="315" name="Google Shape;315;p6"/>
              <p:cNvGrpSpPr/>
              <p:nvPr/>
            </p:nvGrpSpPr>
            <p:grpSpPr>
              <a:xfrm rot="2700000">
                <a:off x="140502" y="4460924"/>
                <a:ext cx="524584" cy="502337"/>
                <a:chOff x="1189791" y="-1767331"/>
                <a:chExt cx="904284" cy="865933"/>
              </a:xfrm>
            </p:grpSpPr>
            <p:sp>
              <p:nvSpPr>
                <p:cNvPr id="316" name="Google Shape;31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7" name="Google Shape;317;p6"/>
                <p:cNvGrpSpPr/>
                <p:nvPr/>
              </p:nvGrpSpPr>
              <p:grpSpPr>
                <a:xfrm>
                  <a:off x="1232795" y="-1740829"/>
                  <a:ext cx="717621" cy="717392"/>
                  <a:chOff x="1483457" y="3953671"/>
                  <a:chExt cx="717621" cy="717392"/>
                </a:xfrm>
              </p:grpSpPr>
              <p:sp>
                <p:nvSpPr>
                  <p:cNvPr id="318" name="Google Shape;31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23" name="Google Shape;32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4" name="Google Shape;324;p6"/>
            <p:cNvGrpSpPr/>
            <p:nvPr/>
          </p:nvGrpSpPr>
          <p:grpSpPr>
            <a:xfrm>
              <a:off x="-156893" y="4615667"/>
              <a:ext cx="1049539" cy="717647"/>
              <a:chOff x="39722" y="4349021"/>
              <a:chExt cx="1061964" cy="726143"/>
            </a:xfrm>
          </p:grpSpPr>
          <p:grpSp>
            <p:nvGrpSpPr>
              <p:cNvPr id="325" name="Google Shape;325;p6"/>
              <p:cNvGrpSpPr/>
              <p:nvPr/>
            </p:nvGrpSpPr>
            <p:grpSpPr>
              <a:xfrm rot="2700000">
                <a:off x="140502" y="4460924"/>
                <a:ext cx="524584" cy="502337"/>
                <a:chOff x="1189791" y="-1767331"/>
                <a:chExt cx="904284" cy="865933"/>
              </a:xfrm>
            </p:grpSpPr>
            <p:sp>
              <p:nvSpPr>
                <p:cNvPr id="326" name="Google Shape;326;p6"/>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6"/>
                <p:cNvGrpSpPr/>
                <p:nvPr/>
              </p:nvGrpSpPr>
              <p:grpSpPr>
                <a:xfrm>
                  <a:off x="1232795" y="-1740829"/>
                  <a:ext cx="717621" cy="717392"/>
                  <a:chOff x="1483457" y="3953671"/>
                  <a:chExt cx="717621" cy="717392"/>
                </a:xfrm>
              </p:grpSpPr>
              <p:sp>
                <p:nvSpPr>
                  <p:cNvPr id="328" name="Google Shape;328;p6"/>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6"/>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6"/>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6"/>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6"/>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33" name="Google Shape;333;p6"/>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4" name="Google Shape;334;p6"/>
            <p:cNvGrpSpPr/>
            <p:nvPr/>
          </p:nvGrpSpPr>
          <p:grpSpPr>
            <a:xfrm>
              <a:off x="-1422800" y="4822751"/>
              <a:ext cx="4558967" cy="134100"/>
              <a:chOff x="796100" y="3019701"/>
              <a:chExt cx="4558967" cy="134100"/>
            </a:xfrm>
          </p:grpSpPr>
          <p:sp>
            <p:nvSpPr>
              <p:cNvPr id="335" name="Google Shape;335;p6"/>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6" name="Google Shape;336;p6"/>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37" name="Google Shape;337;p6"/>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8" name="Shape 338"/>
        <p:cNvGrpSpPr/>
        <p:nvPr/>
      </p:nvGrpSpPr>
      <p:grpSpPr>
        <a:xfrm>
          <a:off x="0" y="0"/>
          <a:ext cx="0" cy="0"/>
          <a:chOff x="0" y="0"/>
          <a:chExt cx="0" cy="0"/>
        </a:xfrm>
      </p:grpSpPr>
      <p:sp>
        <p:nvSpPr>
          <p:cNvPr id="339" name="Google Shape;339;p7"/>
          <p:cNvSpPr txBox="1"/>
          <p:nvPr>
            <p:ph idx="1" type="subTitle"/>
          </p:nvPr>
        </p:nvSpPr>
        <p:spPr>
          <a:xfrm>
            <a:off x="713225" y="1160775"/>
            <a:ext cx="7710900" cy="3455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p:txBody>
      </p:sp>
      <p:sp>
        <p:nvSpPr>
          <p:cNvPr id="340" name="Google Shape;340;p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rot="-2700000">
              <a:off x="6782013" y="-260003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9" name="Google Shape;349;p7"/>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350" name="Google Shape;350;p7"/>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b="26177" l="16960" r="7121" t="24718"/>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941424" y="4724302"/>
              <a:ext cx="340329" cy="325895"/>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820562" y="49581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299000" y="4608579"/>
              <a:ext cx="582037" cy="55735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rot="5400000">
              <a:off x="447539" y="3133720"/>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4" name="Shape 364"/>
        <p:cNvGrpSpPr/>
        <p:nvPr/>
      </p:nvGrpSpPr>
      <p:grpSpPr>
        <a:xfrm>
          <a:off x="0" y="0"/>
          <a:ext cx="0" cy="0"/>
          <a:chOff x="0" y="0"/>
          <a:chExt cx="0" cy="0"/>
        </a:xfrm>
      </p:grpSpPr>
      <p:sp>
        <p:nvSpPr>
          <p:cNvPr id="365" name="Google Shape;365;p8"/>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66" name="Google Shape;366;p8"/>
          <p:cNvGrpSpPr/>
          <p:nvPr/>
        </p:nvGrpSpPr>
        <p:grpSpPr>
          <a:xfrm>
            <a:off x="6475811" y="-1541623"/>
            <a:ext cx="2583360" cy="2409685"/>
            <a:chOff x="6475811" y="-1541623"/>
            <a:chExt cx="2583360" cy="2409685"/>
          </a:xfrm>
        </p:grpSpPr>
        <p:grpSp>
          <p:nvGrpSpPr>
            <p:cNvPr id="367" name="Google Shape;367;p8"/>
            <p:cNvGrpSpPr/>
            <p:nvPr/>
          </p:nvGrpSpPr>
          <p:grpSpPr>
            <a:xfrm rot="-5400000">
              <a:off x="5879041" y="-944853"/>
              <a:ext cx="2133442" cy="939904"/>
              <a:chOff x="-149984" y="3754784"/>
              <a:chExt cx="2133442" cy="939904"/>
            </a:xfrm>
          </p:grpSpPr>
          <p:sp>
            <p:nvSpPr>
              <p:cNvPr id="368" name="Google Shape;368;p8"/>
              <p:cNvSpPr/>
              <p:nvPr/>
            </p:nvSpPr>
            <p:spPr>
              <a:xfrm rot="5400000">
                <a:off x="707379" y="3056155"/>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8"/>
              <p:cNvSpPr/>
              <p:nvPr/>
            </p:nvSpPr>
            <p:spPr>
              <a:xfrm rot="5400000">
                <a:off x="391825" y="3465468"/>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0" name="Google Shape;370;p8"/>
            <p:cNvSpPr/>
            <p:nvPr/>
          </p:nvSpPr>
          <p:spPr>
            <a:xfrm rot="5400000">
              <a:off x="7783092" y="-770470"/>
              <a:ext cx="577450" cy="1974708"/>
            </a:xfrm>
            <a:custGeom>
              <a:rect b="b" l="l" r="r" t="t"/>
              <a:pathLst>
                <a:path extrusionOk="0" h="48146" w="14079">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8"/>
            <p:cNvSpPr/>
            <p:nvPr/>
          </p:nvSpPr>
          <p:spPr>
            <a:xfrm rot="5400000">
              <a:off x="7617537" y="-361157"/>
              <a:ext cx="687411" cy="1771028"/>
            </a:xfrm>
            <a:custGeom>
              <a:rect b="b" l="l" r="r" t="t"/>
              <a:pathLst>
                <a:path extrusionOk="0" h="43180" w="1676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2" name="Google Shape;372;p8"/>
            <p:cNvGrpSpPr/>
            <p:nvPr/>
          </p:nvGrpSpPr>
          <p:grpSpPr>
            <a:xfrm>
              <a:off x="7741638" y="-258450"/>
              <a:ext cx="439200" cy="439100"/>
              <a:chOff x="1101075" y="2142375"/>
              <a:chExt cx="439200" cy="439100"/>
            </a:xfrm>
          </p:grpSpPr>
          <p:sp>
            <p:nvSpPr>
              <p:cNvPr id="373" name="Google Shape;373;p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5" name="Shape 375"/>
        <p:cNvGrpSpPr/>
        <p:nvPr/>
      </p:nvGrpSpPr>
      <p:grpSpPr>
        <a:xfrm>
          <a:off x="0" y="0"/>
          <a:ext cx="0" cy="0"/>
          <a:chOff x="0" y="0"/>
          <a:chExt cx="0" cy="0"/>
        </a:xfrm>
      </p:grpSpPr>
      <p:sp>
        <p:nvSpPr>
          <p:cNvPr id="376" name="Google Shape;376;p9"/>
          <p:cNvSpPr txBox="1"/>
          <p:nvPr>
            <p:ph type="title"/>
          </p:nvPr>
        </p:nvSpPr>
        <p:spPr>
          <a:xfrm>
            <a:off x="720000" y="479750"/>
            <a:ext cx="3145200" cy="18435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77" name="Google Shape;377;p9"/>
          <p:cNvSpPr txBox="1"/>
          <p:nvPr>
            <p:ph idx="1" type="subTitle"/>
          </p:nvPr>
        </p:nvSpPr>
        <p:spPr>
          <a:xfrm>
            <a:off x="720000" y="2359400"/>
            <a:ext cx="3145200" cy="2249400"/>
          </a:xfrm>
          <a:prstGeom prst="rect">
            <a:avLst/>
          </a:prstGeom>
        </p:spPr>
        <p:txBody>
          <a:bodyPr anchorCtr="0" anchor="t" bIns="91425" lIns="91425" spcFirstLastPara="1" rIns="91425" wrap="square" tIns="91425">
            <a:noAutofit/>
          </a:bodyPr>
          <a:lstStyle>
            <a:lvl1pPr lvl="0" rtl="0">
              <a:spcBef>
                <a:spcPts val="0"/>
              </a:spcBef>
              <a:spcAft>
                <a:spcPts val="0"/>
              </a:spcAft>
              <a:buSzPts val="800"/>
              <a:buFont typeface="Open Sans"/>
              <a:buChar char="●"/>
              <a:defRPr/>
            </a:lvl1pPr>
            <a:lvl2pPr lvl="1" rtl="0" algn="ctr">
              <a:lnSpc>
                <a:spcPct val="100000"/>
              </a:lnSpc>
              <a:spcBef>
                <a:spcPts val="0"/>
              </a:spcBef>
              <a:spcAft>
                <a:spcPts val="0"/>
              </a:spcAft>
              <a:buSzPts val="800"/>
              <a:buFont typeface="Open Sans"/>
              <a:buChar char="○"/>
              <a:defRPr/>
            </a:lvl2pPr>
            <a:lvl3pPr lvl="2" rtl="0" algn="ctr">
              <a:lnSpc>
                <a:spcPct val="100000"/>
              </a:lnSpc>
              <a:spcBef>
                <a:spcPts val="0"/>
              </a:spcBef>
              <a:spcAft>
                <a:spcPts val="0"/>
              </a:spcAft>
              <a:buSzPts val="800"/>
              <a:buFont typeface="Open Sans"/>
              <a:buChar char="■"/>
              <a:defRPr/>
            </a:lvl3pPr>
            <a:lvl4pPr lvl="3" rtl="0" algn="ctr">
              <a:lnSpc>
                <a:spcPct val="100000"/>
              </a:lnSpc>
              <a:spcBef>
                <a:spcPts val="0"/>
              </a:spcBef>
              <a:spcAft>
                <a:spcPts val="0"/>
              </a:spcAft>
              <a:buSzPts val="800"/>
              <a:buFont typeface="Open Sans"/>
              <a:buChar char="●"/>
              <a:defRPr/>
            </a:lvl4pPr>
            <a:lvl5pPr lvl="4" rtl="0" algn="ctr">
              <a:lnSpc>
                <a:spcPct val="100000"/>
              </a:lnSpc>
              <a:spcBef>
                <a:spcPts val="0"/>
              </a:spcBef>
              <a:spcAft>
                <a:spcPts val="0"/>
              </a:spcAft>
              <a:buSzPts val="1200"/>
              <a:buFont typeface="Open Sans"/>
              <a:buChar char="○"/>
              <a:defRPr/>
            </a:lvl5pPr>
            <a:lvl6pPr lvl="5" rtl="0" algn="ctr">
              <a:lnSpc>
                <a:spcPct val="100000"/>
              </a:lnSpc>
              <a:spcBef>
                <a:spcPts val="0"/>
              </a:spcBef>
              <a:spcAft>
                <a:spcPts val="0"/>
              </a:spcAft>
              <a:buSzPts val="1200"/>
              <a:buFont typeface="Open Sans"/>
              <a:buChar char="■"/>
              <a:defRPr/>
            </a:lvl6pPr>
            <a:lvl7pPr lvl="6" rtl="0" algn="ctr">
              <a:lnSpc>
                <a:spcPct val="100000"/>
              </a:lnSpc>
              <a:spcBef>
                <a:spcPts val="0"/>
              </a:spcBef>
              <a:spcAft>
                <a:spcPts val="0"/>
              </a:spcAft>
              <a:buSzPts val="700"/>
              <a:buFont typeface="Open Sans"/>
              <a:buChar char="●"/>
              <a:defRPr/>
            </a:lvl7pPr>
            <a:lvl8pPr lvl="7" rtl="0" algn="ctr">
              <a:lnSpc>
                <a:spcPct val="100000"/>
              </a:lnSpc>
              <a:spcBef>
                <a:spcPts val="0"/>
              </a:spcBef>
              <a:spcAft>
                <a:spcPts val="0"/>
              </a:spcAft>
              <a:buSzPts val="700"/>
              <a:buFont typeface="Open Sans"/>
              <a:buChar char="○"/>
              <a:defRPr/>
            </a:lvl8pPr>
            <a:lvl9pPr lvl="8" rtl="0" algn="ctr">
              <a:lnSpc>
                <a:spcPct val="100000"/>
              </a:lnSpc>
              <a:spcBef>
                <a:spcPts val="0"/>
              </a:spcBef>
              <a:spcAft>
                <a:spcPts val="0"/>
              </a:spcAft>
              <a:buSzPts val="600"/>
              <a:buFont typeface="Open Sans"/>
              <a:buChar char="■"/>
              <a:defRPr/>
            </a:lvl9pPr>
          </a:lstStyle>
          <a:p/>
        </p:txBody>
      </p:sp>
      <p:sp>
        <p:nvSpPr>
          <p:cNvPr id="378" name="Google Shape;378;p9"/>
          <p:cNvSpPr/>
          <p:nvPr>
            <p:ph idx="2" type="pic"/>
          </p:nvPr>
        </p:nvSpPr>
        <p:spPr>
          <a:xfrm>
            <a:off x="4135800" y="539500"/>
            <a:ext cx="4295100" cy="4069200"/>
          </a:xfrm>
          <a:prstGeom prst="snip1Rect">
            <a:avLst>
              <a:gd fmla="val 16667" name="adj"/>
            </a:avLst>
          </a:prstGeom>
          <a:noFill/>
          <a:ln>
            <a:noFill/>
          </a:ln>
        </p:spPr>
      </p:sp>
      <p:grpSp>
        <p:nvGrpSpPr>
          <p:cNvPr id="379" name="Google Shape;379;p9"/>
          <p:cNvGrpSpPr/>
          <p:nvPr/>
        </p:nvGrpSpPr>
        <p:grpSpPr>
          <a:xfrm>
            <a:off x="-2393465" y="-1635538"/>
            <a:ext cx="4710415" cy="5344655"/>
            <a:chOff x="-2317265" y="-1559338"/>
            <a:chExt cx="4710415" cy="5344655"/>
          </a:xfrm>
        </p:grpSpPr>
        <p:pic>
          <p:nvPicPr>
            <p:cNvPr id="380" name="Google Shape;380;p9"/>
            <p:cNvPicPr preferRelativeResize="0"/>
            <p:nvPr/>
          </p:nvPicPr>
          <p:blipFill rotWithShape="1">
            <a:blip r:embed="rId2">
              <a:alphaModFix/>
            </a:blip>
            <a:srcRect b="26177" l="16960" r="7121" t="24718"/>
            <a:stretch/>
          </p:blipFill>
          <p:spPr>
            <a:xfrm>
              <a:off x="-2317265" y="-1559338"/>
              <a:ext cx="3920501" cy="2992224"/>
            </a:xfrm>
            <a:prstGeom prst="rect">
              <a:avLst/>
            </a:prstGeom>
            <a:noFill/>
            <a:ln>
              <a:noFill/>
            </a:ln>
          </p:spPr>
        </p:pic>
        <p:grpSp>
          <p:nvGrpSpPr>
            <p:cNvPr id="381" name="Google Shape;381;p9"/>
            <p:cNvGrpSpPr/>
            <p:nvPr/>
          </p:nvGrpSpPr>
          <p:grpSpPr>
            <a:xfrm>
              <a:off x="-1322674" y="-1333888"/>
              <a:ext cx="3153315" cy="5119205"/>
              <a:chOff x="6643701" y="816087"/>
              <a:chExt cx="3153315" cy="5119205"/>
            </a:xfrm>
          </p:grpSpPr>
          <p:sp>
            <p:nvSpPr>
              <p:cNvPr id="382" name="Google Shape;382;p9"/>
              <p:cNvSpPr/>
              <p:nvPr/>
            </p:nvSpPr>
            <p:spPr>
              <a:xfrm>
                <a:off x="6643701" y="816087"/>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3" name="Google Shape;383;p9"/>
              <p:cNvGrpSpPr/>
              <p:nvPr/>
            </p:nvGrpSpPr>
            <p:grpSpPr>
              <a:xfrm>
                <a:off x="8671986" y="2443197"/>
                <a:ext cx="134004" cy="134004"/>
                <a:chOff x="8356813" y="1074288"/>
                <a:chExt cx="351900" cy="351900"/>
              </a:xfrm>
            </p:grpSpPr>
            <p:sp>
              <p:nvSpPr>
                <p:cNvPr id="384" name="Google Shape;384;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6" name="Google Shape;386;p9"/>
              <p:cNvGrpSpPr/>
              <p:nvPr/>
            </p:nvGrpSpPr>
            <p:grpSpPr>
              <a:xfrm>
                <a:off x="7678536" y="3129397"/>
                <a:ext cx="134004" cy="134004"/>
                <a:chOff x="8356813" y="1074288"/>
                <a:chExt cx="351900" cy="351900"/>
              </a:xfrm>
            </p:grpSpPr>
            <p:sp>
              <p:nvSpPr>
                <p:cNvPr id="387" name="Google Shape;387;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9" name="Google Shape;389;p9"/>
              <p:cNvGrpSpPr/>
              <p:nvPr/>
            </p:nvGrpSpPr>
            <p:grpSpPr>
              <a:xfrm>
                <a:off x="8062611" y="3503222"/>
                <a:ext cx="134004" cy="134004"/>
                <a:chOff x="8356813" y="1074288"/>
                <a:chExt cx="351900" cy="351900"/>
              </a:xfrm>
            </p:grpSpPr>
            <p:sp>
              <p:nvSpPr>
                <p:cNvPr id="390" name="Google Shape;390;p9"/>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92" name="Google Shape;392;p9"/>
            <p:cNvGrpSpPr/>
            <p:nvPr/>
          </p:nvGrpSpPr>
          <p:grpSpPr>
            <a:xfrm>
              <a:off x="121568" y="-846844"/>
              <a:ext cx="88151" cy="2151709"/>
              <a:chOff x="3054755" y="4367024"/>
              <a:chExt cx="88142" cy="1137387"/>
            </a:xfrm>
          </p:grpSpPr>
          <p:sp>
            <p:nvSpPr>
              <p:cNvPr id="393" name="Google Shape;393;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40000">
                    <a:srgbClr val="FF9900">
                      <a:alpha val="40784"/>
                      <a:alpha val="46820"/>
                    </a:srgbClr>
                  </a:gs>
                  <a:gs pos="100000">
                    <a:srgbClr val="FFFFFF">
                      <a:alpha val="0"/>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5" name="Google Shape;395;p9"/>
            <p:cNvGrpSpPr/>
            <p:nvPr/>
          </p:nvGrpSpPr>
          <p:grpSpPr>
            <a:xfrm>
              <a:off x="361243" y="-718832"/>
              <a:ext cx="88151" cy="2151709"/>
              <a:chOff x="3054755" y="4367024"/>
              <a:chExt cx="88142" cy="1137387"/>
            </a:xfrm>
          </p:grpSpPr>
          <p:sp>
            <p:nvSpPr>
              <p:cNvPr id="396" name="Google Shape;396;p9"/>
              <p:cNvSpPr/>
              <p:nvPr/>
            </p:nvSpPr>
            <p:spPr>
              <a:xfrm>
                <a:off x="3054755" y="4367024"/>
                <a:ext cx="12551" cy="1137387"/>
              </a:xfrm>
              <a:custGeom>
                <a:rect b="b" l="l" r="r" t="t"/>
                <a:pathLst>
                  <a:path extrusionOk="0" h="27731" w="306">
                    <a:moveTo>
                      <a:pt x="1" y="1"/>
                    </a:moveTo>
                    <a:lnTo>
                      <a:pt x="1"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9"/>
              <p:cNvSpPr/>
              <p:nvPr/>
            </p:nvSpPr>
            <p:spPr>
              <a:xfrm>
                <a:off x="3130388" y="4367024"/>
                <a:ext cx="12510" cy="1137387"/>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8" name="Google Shape;398;p9"/>
            <p:cNvSpPr/>
            <p:nvPr/>
          </p:nvSpPr>
          <p:spPr>
            <a:xfrm rot="5400000">
              <a:off x="501466" y="-1277128"/>
              <a:ext cx="1031181" cy="275218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9" name="Google Shape;399;p9"/>
            <p:cNvGrpSpPr/>
            <p:nvPr/>
          </p:nvGrpSpPr>
          <p:grpSpPr>
            <a:xfrm>
              <a:off x="-175967" y="337269"/>
              <a:ext cx="480890" cy="481200"/>
              <a:chOff x="959750" y="3039275"/>
              <a:chExt cx="582050" cy="582425"/>
            </a:xfrm>
          </p:grpSpPr>
          <p:sp>
            <p:nvSpPr>
              <p:cNvPr id="400" name="Google Shape;400;p9"/>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07" name="Google Shape;407;p9"/>
          <p:cNvGrpSpPr/>
          <p:nvPr/>
        </p:nvGrpSpPr>
        <p:grpSpPr>
          <a:xfrm>
            <a:off x="6719910" y="2898312"/>
            <a:ext cx="3920501" cy="3213899"/>
            <a:chOff x="6643710" y="2822113"/>
            <a:chExt cx="3920501" cy="3213899"/>
          </a:xfrm>
        </p:grpSpPr>
        <p:sp>
          <p:nvSpPr>
            <p:cNvPr id="408" name="Google Shape;408;p9"/>
            <p:cNvSpPr/>
            <p:nvPr/>
          </p:nvSpPr>
          <p:spPr>
            <a:xfrm>
              <a:off x="8764950" y="2822113"/>
              <a:ext cx="480893" cy="475828"/>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09" name="Google Shape;409;p9"/>
            <p:cNvPicPr preferRelativeResize="0"/>
            <p:nvPr/>
          </p:nvPicPr>
          <p:blipFill rotWithShape="1">
            <a:blip r:embed="rId2">
              <a:alphaModFix/>
            </a:blip>
            <a:srcRect b="26177" l="16960" r="7121" t="24718"/>
            <a:stretch/>
          </p:blipFill>
          <p:spPr>
            <a:xfrm>
              <a:off x="6643710" y="3043787"/>
              <a:ext cx="3920501" cy="2992224"/>
            </a:xfrm>
            <a:prstGeom prst="rect">
              <a:avLst/>
            </a:prstGeom>
            <a:noFill/>
            <a:ln>
              <a:noFill/>
            </a:ln>
          </p:spPr>
        </p:pic>
        <p:grpSp>
          <p:nvGrpSpPr>
            <p:cNvPr id="410" name="Google Shape;410;p9"/>
            <p:cNvGrpSpPr/>
            <p:nvPr/>
          </p:nvGrpSpPr>
          <p:grpSpPr>
            <a:xfrm>
              <a:off x="8671987" y="3471620"/>
              <a:ext cx="699928" cy="1651024"/>
              <a:chOff x="8337812" y="3492483"/>
              <a:chExt cx="699928" cy="1651024"/>
            </a:xfrm>
          </p:grpSpPr>
          <p:sp>
            <p:nvSpPr>
              <p:cNvPr id="411" name="Google Shape;411;p9"/>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9"/>
            <p:cNvGrpSpPr/>
            <p:nvPr/>
          </p:nvGrpSpPr>
          <p:grpSpPr>
            <a:xfrm>
              <a:off x="8279400" y="4281138"/>
              <a:ext cx="904666" cy="726121"/>
              <a:chOff x="7945225" y="4302000"/>
              <a:chExt cx="904666" cy="726121"/>
            </a:xfrm>
          </p:grpSpPr>
          <p:sp>
            <p:nvSpPr>
              <p:cNvPr id="415" name="Google Shape;415;p9"/>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8" name="Google Shape;418;p9"/>
            <p:cNvSpPr/>
            <p:nvPr/>
          </p:nvSpPr>
          <p:spPr>
            <a:xfrm rot="10800000">
              <a:off x="7869624" y="2920269"/>
              <a:ext cx="981776" cy="230779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rot="10800000">
              <a:off x="8028970" y="2920884"/>
              <a:ext cx="981776" cy="230779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0" name="Google Shape;420;p9"/>
          <p:cNvGrpSpPr/>
          <p:nvPr/>
        </p:nvGrpSpPr>
        <p:grpSpPr>
          <a:xfrm>
            <a:off x="-1953175" y="4816451"/>
            <a:ext cx="4558967" cy="134100"/>
            <a:chOff x="796100" y="3019701"/>
            <a:chExt cx="4558967" cy="134100"/>
          </a:xfrm>
        </p:grpSpPr>
        <p:sp>
          <p:nvSpPr>
            <p:cNvPr id="421" name="Google Shape;421;p9"/>
            <p:cNvSpPr/>
            <p:nvPr/>
          </p:nvSpPr>
          <p:spPr>
            <a:xfrm>
              <a:off x="5220967"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2" name="Google Shape;422;p9"/>
            <p:cNvCxnSpPr/>
            <p:nvPr/>
          </p:nvCxnSpPr>
          <p:spPr>
            <a:xfrm>
              <a:off x="796100" y="3086750"/>
              <a:ext cx="4462800" cy="0"/>
            </a:xfrm>
            <a:prstGeom prst="straightConnector1">
              <a:avLst/>
            </a:prstGeom>
            <a:noFill/>
            <a:ln cap="flat" cmpd="sng" w="9525">
              <a:solidFill>
                <a:schemeClr val="dk2"/>
              </a:solidFill>
              <a:prstDash val="solid"/>
              <a:round/>
              <a:headEnd len="med" w="med" type="none"/>
              <a:tailEnd len="med" w="med" type="none"/>
            </a:ln>
          </p:spPr>
        </p:cxnSp>
        <p:sp>
          <p:nvSpPr>
            <p:cNvPr id="423" name="Google Shape;423;p9"/>
            <p:cNvSpPr/>
            <p:nvPr/>
          </p:nvSpPr>
          <p:spPr>
            <a:xfrm>
              <a:off x="5251079"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4" name="Shape 424"/>
        <p:cNvGrpSpPr/>
        <p:nvPr/>
      </p:nvGrpSpPr>
      <p:grpSpPr>
        <a:xfrm>
          <a:off x="0" y="0"/>
          <a:ext cx="0" cy="0"/>
          <a:chOff x="0" y="0"/>
          <a:chExt cx="0" cy="0"/>
        </a:xfrm>
      </p:grpSpPr>
      <p:sp>
        <p:nvSpPr>
          <p:cNvPr id="425" name="Google Shape;425;p10"/>
          <p:cNvSpPr/>
          <p:nvPr>
            <p:ph idx="2" type="pic"/>
          </p:nvPr>
        </p:nvSpPr>
        <p:spPr>
          <a:xfrm>
            <a:off x="0" y="0"/>
            <a:ext cx="9144000" cy="5143500"/>
          </a:xfrm>
          <a:prstGeom prst="rect">
            <a:avLst/>
          </a:prstGeom>
          <a:noFill/>
          <a:ln>
            <a:noFill/>
          </a:ln>
        </p:spPr>
      </p:sp>
      <p:sp>
        <p:nvSpPr>
          <p:cNvPr id="426" name="Google Shape;426;p10"/>
          <p:cNvSpPr txBox="1"/>
          <p:nvPr>
            <p:ph type="title"/>
          </p:nvPr>
        </p:nvSpPr>
        <p:spPr>
          <a:xfrm>
            <a:off x="720000" y="539500"/>
            <a:ext cx="3672000" cy="932700"/>
          </a:xfrm>
          <a:prstGeom prst="rect">
            <a:avLst/>
          </a:prstGeom>
          <a:solidFill>
            <a:schemeClr val="lt1"/>
          </a:solidFill>
        </p:spPr>
        <p:txBody>
          <a:bodyPr anchorCtr="0" anchor="t" bIns="91425" lIns="91425" spcFirstLastPara="1" rIns="91425" wrap="square" tIns="91425">
            <a:noAutofit/>
          </a:bodyPr>
          <a:lstStyle>
            <a:lvl1pPr lvl="0" rtl="0" algn="ctr">
              <a:spcBef>
                <a:spcPts val="0"/>
              </a:spcBef>
              <a:spcAft>
                <a:spcPts val="0"/>
              </a:spcAft>
              <a:buSzPts val="3000"/>
              <a:buNone/>
              <a:defRPr sz="25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b="1" sz="3000">
                <a:solidFill>
                  <a:schemeClr val="dk2"/>
                </a:solidFill>
                <a:latin typeface="IBM Plex Mono"/>
                <a:ea typeface="IBM Plex Mono"/>
                <a:cs typeface="IBM Plex Mono"/>
                <a:sym typeface="IBM Plex Mono"/>
              </a:defRPr>
            </a:lvl9pPr>
          </a:lstStyle>
          <a:p/>
        </p:txBody>
      </p:sp>
      <p:sp>
        <p:nvSpPr>
          <p:cNvPr id="7" name="Google Shape;7;p1"/>
          <p:cNvSpPr txBox="1"/>
          <p:nvPr>
            <p:ph idx="1" type="body"/>
          </p:nvPr>
        </p:nvSpPr>
        <p:spPr>
          <a:xfrm>
            <a:off x="713225" y="1152475"/>
            <a:ext cx="76818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indent="-317500" lvl="1" marL="914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indent="-317500" lvl="2" marL="1371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indent="-317500" lvl="3" marL="1828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indent="-317500" lvl="4" marL="22860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indent="-317500" lvl="5" marL="27432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indent="-317500" lvl="6" marL="32004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indent="-317500" lvl="7" marL="36576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indent="-317500" lvl="8" marL="41148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7.jpg"/><Relationship Id="rId4" Type="http://schemas.openxmlformats.org/officeDocument/2006/relationships/image" Target="../media/image5.jpg"/><Relationship Id="rId5"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23" name="Shape 1423"/>
        <p:cNvGrpSpPr/>
        <p:nvPr/>
      </p:nvGrpSpPr>
      <p:grpSpPr>
        <a:xfrm>
          <a:off x="0" y="0"/>
          <a:ext cx="0" cy="0"/>
          <a:chOff x="0" y="0"/>
          <a:chExt cx="0" cy="0"/>
        </a:xfrm>
      </p:grpSpPr>
      <p:sp>
        <p:nvSpPr>
          <p:cNvPr id="1424" name="Google Shape;1424;p32"/>
          <p:cNvSpPr txBox="1"/>
          <p:nvPr>
            <p:ph idx="1" type="subTitle"/>
          </p:nvPr>
        </p:nvSpPr>
        <p:spPr>
          <a:xfrm>
            <a:off x="4749775" y="4037075"/>
            <a:ext cx="35046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Jen Jose Jeeson - 2023BCS0017 Jefin Francis - 2023BCS0053</a:t>
            </a:r>
            <a:endParaRPr/>
          </a:p>
        </p:txBody>
      </p:sp>
      <p:sp>
        <p:nvSpPr>
          <p:cNvPr id="1425" name="Google Shape;1425;p32"/>
          <p:cNvSpPr txBox="1"/>
          <p:nvPr>
            <p:ph type="ctrTitle"/>
          </p:nvPr>
        </p:nvSpPr>
        <p:spPr>
          <a:xfrm>
            <a:off x="1096850" y="816324"/>
            <a:ext cx="6974700" cy="23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Parallel Implementation of CNN for Visual Search and Product Recommendation </a:t>
            </a:r>
            <a:endParaRPr sz="3200">
              <a:solidFill>
                <a:schemeClr val="dk1"/>
              </a:solidFill>
            </a:endParaRPr>
          </a:p>
        </p:txBody>
      </p:sp>
      <p:grpSp>
        <p:nvGrpSpPr>
          <p:cNvPr id="1426" name="Google Shape;1426;p32"/>
          <p:cNvGrpSpPr/>
          <p:nvPr/>
        </p:nvGrpSpPr>
        <p:grpSpPr>
          <a:xfrm>
            <a:off x="8017432" y="-313900"/>
            <a:ext cx="134070" cy="1891362"/>
            <a:chOff x="8017432" y="-313900"/>
            <a:chExt cx="134070" cy="1891362"/>
          </a:xfrm>
        </p:grpSpPr>
        <p:sp>
          <p:nvSpPr>
            <p:cNvPr id="1427" name="Google Shape;1427;p32"/>
            <p:cNvSpPr/>
            <p:nvPr/>
          </p:nvSpPr>
          <p:spPr>
            <a:xfrm rot="5400000">
              <a:off x="8017432" y="1443393"/>
              <a:ext cx="134070" cy="13407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8" name="Google Shape;1428;p32"/>
            <p:cNvCxnSpPr/>
            <p:nvPr/>
          </p:nvCxnSpPr>
          <p:spPr>
            <a:xfrm>
              <a:off x="8084450" y="-313900"/>
              <a:ext cx="0" cy="1795200"/>
            </a:xfrm>
            <a:prstGeom prst="straightConnector1">
              <a:avLst/>
            </a:prstGeom>
            <a:noFill/>
            <a:ln cap="flat" cmpd="sng" w="9525">
              <a:solidFill>
                <a:schemeClr val="dk2"/>
              </a:solidFill>
              <a:prstDash val="solid"/>
              <a:round/>
              <a:headEnd len="med" w="med" type="none"/>
              <a:tailEnd len="med" w="med" type="none"/>
            </a:ln>
          </p:spPr>
        </p:cxnSp>
        <p:sp>
          <p:nvSpPr>
            <p:cNvPr id="1429" name="Google Shape;1429;p32"/>
            <p:cNvSpPr/>
            <p:nvPr/>
          </p:nvSpPr>
          <p:spPr>
            <a:xfrm rot="5400000">
              <a:off x="8047515" y="1473505"/>
              <a:ext cx="73844" cy="73844"/>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0" name="Google Shape;1430;p32"/>
          <p:cNvGrpSpPr/>
          <p:nvPr/>
        </p:nvGrpSpPr>
        <p:grpSpPr>
          <a:xfrm>
            <a:off x="6309526" y="957475"/>
            <a:ext cx="3504715" cy="5119205"/>
            <a:chOff x="6309526" y="836950"/>
            <a:chExt cx="3504715" cy="5119205"/>
          </a:xfrm>
        </p:grpSpPr>
        <p:sp>
          <p:nvSpPr>
            <p:cNvPr id="1431" name="Google Shape;1431;p32"/>
            <p:cNvSpPr/>
            <p:nvPr/>
          </p:nvSpPr>
          <p:spPr>
            <a:xfrm>
              <a:off x="6309526" y="836950"/>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32" name="Google Shape;1432;p32"/>
            <p:cNvGrpSpPr/>
            <p:nvPr/>
          </p:nvGrpSpPr>
          <p:grpSpPr>
            <a:xfrm>
              <a:off x="7728436" y="3524084"/>
              <a:ext cx="134004" cy="134004"/>
              <a:chOff x="8356813" y="1074288"/>
              <a:chExt cx="351900" cy="351900"/>
            </a:xfrm>
          </p:grpSpPr>
          <p:sp>
            <p:nvSpPr>
              <p:cNvPr id="1433" name="Google Shape;1433;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32"/>
            <p:cNvGrpSpPr/>
            <p:nvPr/>
          </p:nvGrpSpPr>
          <p:grpSpPr>
            <a:xfrm>
              <a:off x="7344361" y="3150259"/>
              <a:ext cx="134004" cy="134004"/>
              <a:chOff x="8356813" y="1074288"/>
              <a:chExt cx="351900" cy="351900"/>
            </a:xfrm>
          </p:grpSpPr>
          <p:sp>
            <p:nvSpPr>
              <p:cNvPr id="1436" name="Google Shape;1436;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8" name="Google Shape;1438;p32"/>
            <p:cNvGrpSpPr/>
            <p:nvPr/>
          </p:nvGrpSpPr>
          <p:grpSpPr>
            <a:xfrm>
              <a:off x="8337811" y="2464059"/>
              <a:ext cx="134004" cy="134004"/>
              <a:chOff x="8356813" y="1074288"/>
              <a:chExt cx="351900" cy="351900"/>
            </a:xfrm>
          </p:grpSpPr>
          <p:sp>
            <p:nvSpPr>
              <p:cNvPr id="1439" name="Google Shape;1439;p32"/>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1" name="Google Shape;1441;p32"/>
            <p:cNvSpPr/>
            <p:nvPr/>
          </p:nvSpPr>
          <p:spPr>
            <a:xfrm rot="5400000">
              <a:off x="7687039" y="1023058"/>
              <a:ext cx="1421047" cy="2833357"/>
            </a:xfrm>
            <a:custGeom>
              <a:rect b="b" l="l" r="r" t="t"/>
              <a:pathLst>
                <a:path extrusionOk="0" h="69081" w="34647">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8" name="Shape 1598"/>
        <p:cNvGrpSpPr/>
        <p:nvPr/>
      </p:nvGrpSpPr>
      <p:grpSpPr>
        <a:xfrm>
          <a:off x="0" y="0"/>
          <a:ext cx="0" cy="0"/>
          <a:chOff x="0" y="0"/>
          <a:chExt cx="0" cy="0"/>
        </a:xfrm>
      </p:grpSpPr>
      <p:sp>
        <p:nvSpPr>
          <p:cNvPr id="1599" name="Google Shape;1599;p41"/>
          <p:cNvSpPr txBox="1"/>
          <p:nvPr>
            <p:ph type="title"/>
          </p:nvPr>
        </p:nvSpPr>
        <p:spPr>
          <a:xfrm>
            <a:off x="713225" y="2122600"/>
            <a:ext cx="7297500" cy="910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grpSp>
        <p:nvGrpSpPr>
          <p:cNvPr id="1600" name="Google Shape;1600;p41"/>
          <p:cNvGrpSpPr/>
          <p:nvPr/>
        </p:nvGrpSpPr>
        <p:grpSpPr>
          <a:xfrm>
            <a:off x="-1238838" y="-2814271"/>
            <a:ext cx="6191222" cy="6569036"/>
            <a:chOff x="-1238838" y="-2814271"/>
            <a:chExt cx="6191222" cy="6569036"/>
          </a:xfrm>
        </p:grpSpPr>
        <p:pic>
          <p:nvPicPr>
            <p:cNvPr id="1601" name="Google Shape;1601;p41"/>
            <p:cNvPicPr preferRelativeResize="0"/>
            <p:nvPr/>
          </p:nvPicPr>
          <p:blipFill rotWithShape="1">
            <a:blip r:embed="rId3">
              <a:alphaModFix/>
            </a:blip>
            <a:srcRect b="26177" l="16960" r="7121" t="24718"/>
            <a:stretch/>
          </p:blipFill>
          <p:spPr>
            <a:xfrm flipH="1">
              <a:off x="-860279" y="-1155525"/>
              <a:ext cx="3615750" cy="2759625"/>
            </a:xfrm>
            <a:prstGeom prst="rect">
              <a:avLst/>
            </a:prstGeom>
            <a:noFill/>
            <a:ln>
              <a:noFill/>
            </a:ln>
          </p:spPr>
        </p:pic>
        <p:grpSp>
          <p:nvGrpSpPr>
            <p:cNvPr id="1602" name="Google Shape;1602;p41"/>
            <p:cNvGrpSpPr/>
            <p:nvPr/>
          </p:nvGrpSpPr>
          <p:grpSpPr>
            <a:xfrm>
              <a:off x="-1238838" y="-2814271"/>
              <a:ext cx="6191222" cy="6569036"/>
              <a:chOff x="-1238838" y="-2814271"/>
              <a:chExt cx="6191222" cy="6569036"/>
            </a:xfrm>
          </p:grpSpPr>
          <p:sp>
            <p:nvSpPr>
              <p:cNvPr id="1603" name="Google Shape;1603;p41"/>
              <p:cNvSpPr/>
              <p:nvPr/>
            </p:nvSpPr>
            <p:spPr>
              <a:xfrm flipH="1" rot="-2700000">
                <a:off x="-146394" y="-2093348"/>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1"/>
              <p:cNvSpPr/>
              <p:nvPr/>
            </p:nvSpPr>
            <p:spPr>
              <a:xfrm flipH="1" rot="-2700000">
                <a:off x="-515017" y="-1565448"/>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1"/>
              <p:cNvSpPr/>
              <p:nvPr/>
            </p:nvSpPr>
            <p:spPr>
              <a:xfrm flipH="1" rot="-2700000">
                <a:off x="194575" y="-1729713"/>
                <a:ext cx="3153371" cy="5119296"/>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6" name="Google Shape;1606;p41"/>
              <p:cNvGrpSpPr/>
              <p:nvPr/>
            </p:nvGrpSpPr>
            <p:grpSpPr>
              <a:xfrm>
                <a:off x="3010374" y="1407525"/>
                <a:ext cx="196674" cy="196585"/>
                <a:chOff x="1101075" y="2142375"/>
                <a:chExt cx="439200" cy="439100"/>
              </a:xfrm>
            </p:grpSpPr>
            <p:sp>
              <p:nvSpPr>
                <p:cNvPr id="1607" name="Google Shape;1607;p4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4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9" name="Google Shape;1609;p41"/>
              <p:cNvGrpSpPr/>
              <p:nvPr/>
            </p:nvGrpSpPr>
            <p:grpSpPr>
              <a:xfrm>
                <a:off x="1890399" y="1114475"/>
                <a:ext cx="196674" cy="196585"/>
                <a:chOff x="1101075" y="2142375"/>
                <a:chExt cx="439200" cy="439100"/>
              </a:xfrm>
            </p:grpSpPr>
            <p:sp>
              <p:nvSpPr>
                <p:cNvPr id="1610" name="Google Shape;1610;p4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4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2" name="Google Shape;1612;p41"/>
              <p:cNvGrpSpPr/>
              <p:nvPr/>
            </p:nvGrpSpPr>
            <p:grpSpPr>
              <a:xfrm>
                <a:off x="2755474" y="1114475"/>
                <a:ext cx="196674" cy="196585"/>
                <a:chOff x="1101075" y="2142375"/>
                <a:chExt cx="439200" cy="439100"/>
              </a:xfrm>
            </p:grpSpPr>
            <p:sp>
              <p:nvSpPr>
                <p:cNvPr id="1613" name="Google Shape;1613;p4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5" name="Google Shape;1615;p41"/>
              <p:cNvGrpSpPr/>
              <p:nvPr/>
            </p:nvGrpSpPr>
            <p:grpSpPr>
              <a:xfrm>
                <a:off x="1290099" y="539500"/>
                <a:ext cx="196674" cy="196585"/>
                <a:chOff x="1101075" y="2142375"/>
                <a:chExt cx="439200" cy="439100"/>
              </a:xfrm>
            </p:grpSpPr>
            <p:sp>
              <p:nvSpPr>
                <p:cNvPr id="1616" name="Google Shape;1616;p4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8" name="Google Shape;1618;p41"/>
              <p:cNvGrpSpPr/>
              <p:nvPr/>
            </p:nvGrpSpPr>
            <p:grpSpPr>
              <a:xfrm>
                <a:off x="2022774" y="671500"/>
                <a:ext cx="196674" cy="196585"/>
                <a:chOff x="1101075" y="2142375"/>
                <a:chExt cx="439200" cy="439100"/>
              </a:xfrm>
            </p:grpSpPr>
            <p:sp>
              <p:nvSpPr>
                <p:cNvPr id="1619" name="Google Shape;1619;p4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4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621" name="Google Shape;1621;p41"/>
          <p:cNvGrpSpPr/>
          <p:nvPr/>
        </p:nvGrpSpPr>
        <p:grpSpPr>
          <a:xfrm>
            <a:off x="4571996" y="2268220"/>
            <a:ext cx="5022035" cy="4764449"/>
            <a:chOff x="4571996" y="2268220"/>
            <a:chExt cx="5022035" cy="4764449"/>
          </a:xfrm>
        </p:grpSpPr>
        <p:pic>
          <p:nvPicPr>
            <p:cNvPr id="1622" name="Google Shape;1622;p41"/>
            <p:cNvPicPr preferRelativeResize="0"/>
            <p:nvPr/>
          </p:nvPicPr>
          <p:blipFill rotWithShape="1">
            <a:blip r:embed="rId3">
              <a:alphaModFix/>
            </a:blip>
            <a:srcRect b="26177" l="16960" r="7121" t="24718"/>
            <a:stretch/>
          </p:blipFill>
          <p:spPr>
            <a:xfrm flipH="1">
              <a:off x="5978271" y="3376950"/>
              <a:ext cx="3615750" cy="2759625"/>
            </a:xfrm>
            <a:prstGeom prst="rect">
              <a:avLst/>
            </a:prstGeom>
            <a:noFill/>
            <a:ln>
              <a:noFill/>
            </a:ln>
          </p:spPr>
        </p:pic>
        <p:grpSp>
          <p:nvGrpSpPr>
            <p:cNvPr id="1623" name="Google Shape;1623;p41"/>
            <p:cNvGrpSpPr/>
            <p:nvPr/>
          </p:nvGrpSpPr>
          <p:grpSpPr>
            <a:xfrm rot="10800000">
              <a:off x="4571996" y="2268220"/>
              <a:ext cx="5022035" cy="4764449"/>
              <a:chOff x="-494406" y="-1584825"/>
              <a:chExt cx="4397193" cy="4171657"/>
            </a:xfrm>
          </p:grpSpPr>
          <p:grpSp>
            <p:nvGrpSpPr>
              <p:cNvPr id="1624" name="Google Shape;1624;p41"/>
              <p:cNvGrpSpPr/>
              <p:nvPr/>
            </p:nvGrpSpPr>
            <p:grpSpPr>
              <a:xfrm>
                <a:off x="245875" y="-51824"/>
                <a:ext cx="208200" cy="1824700"/>
                <a:chOff x="1040050" y="3812126"/>
                <a:chExt cx="208200" cy="1824700"/>
              </a:xfrm>
            </p:grpSpPr>
            <p:sp>
              <p:nvSpPr>
                <p:cNvPr id="1625" name="Google Shape;1625;p41"/>
                <p:cNvSpPr/>
                <p:nvPr/>
              </p:nvSpPr>
              <p:spPr>
                <a:xfrm>
                  <a:off x="1040050" y="3812126"/>
                  <a:ext cx="12550" cy="1824700"/>
                </a:xfrm>
                <a:custGeom>
                  <a:rect b="b" l="l" r="r" t="t"/>
                  <a:pathLst>
                    <a:path extrusionOk="0" h="27731" w="306">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41"/>
                <p:cNvSpPr/>
                <p:nvPr/>
              </p:nvSpPr>
              <p:spPr>
                <a:xfrm>
                  <a:off x="1235741" y="3812126"/>
                  <a:ext cx="12509" cy="1824700"/>
                </a:xfrm>
                <a:custGeom>
                  <a:rect b="b" l="l" r="r" t="t"/>
                  <a:pathLst>
                    <a:path extrusionOk="0" h="27731" w="305">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7" name="Google Shape;1627;p41"/>
              <p:cNvGrpSpPr/>
              <p:nvPr/>
            </p:nvGrpSpPr>
            <p:grpSpPr>
              <a:xfrm rot="-8100000">
                <a:off x="540898" y="-1172741"/>
                <a:ext cx="2552124" cy="3347490"/>
                <a:chOff x="2976325" y="908175"/>
                <a:chExt cx="4028179" cy="5283555"/>
              </a:xfrm>
            </p:grpSpPr>
            <p:sp>
              <p:nvSpPr>
                <p:cNvPr id="1628" name="Google Shape;1628;p41"/>
                <p:cNvSpPr/>
                <p:nvPr/>
              </p:nvSpPr>
              <p:spPr>
                <a:xfrm>
                  <a:off x="2976325" y="930036"/>
                  <a:ext cx="4006263" cy="4749291"/>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41"/>
                <p:cNvSpPr/>
                <p:nvPr/>
              </p:nvSpPr>
              <p:spPr>
                <a:xfrm>
                  <a:off x="3934943" y="908175"/>
                  <a:ext cx="2925190" cy="3057668"/>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41"/>
                <p:cNvSpPr/>
                <p:nvPr/>
              </p:nvSpPr>
              <p:spPr>
                <a:xfrm>
                  <a:off x="3851189" y="107252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1" name="Google Shape;1631;p41"/>
              <p:cNvGrpSpPr/>
              <p:nvPr/>
            </p:nvGrpSpPr>
            <p:grpSpPr>
              <a:xfrm>
                <a:off x="-1" y="621223"/>
                <a:ext cx="699940" cy="478601"/>
                <a:chOff x="39722" y="4349021"/>
                <a:chExt cx="1061964" cy="726143"/>
              </a:xfrm>
            </p:grpSpPr>
            <p:grpSp>
              <p:nvGrpSpPr>
                <p:cNvPr id="1632" name="Google Shape;1632;p41"/>
                <p:cNvGrpSpPr/>
                <p:nvPr/>
              </p:nvGrpSpPr>
              <p:grpSpPr>
                <a:xfrm rot="2700000">
                  <a:off x="140502" y="4460924"/>
                  <a:ext cx="524584" cy="502337"/>
                  <a:chOff x="1189791" y="-1767331"/>
                  <a:chExt cx="904284" cy="865933"/>
                </a:xfrm>
              </p:grpSpPr>
              <p:sp>
                <p:nvSpPr>
                  <p:cNvPr id="1633" name="Google Shape;1633;p4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34" name="Google Shape;1634;p41"/>
                  <p:cNvGrpSpPr/>
                  <p:nvPr/>
                </p:nvGrpSpPr>
                <p:grpSpPr>
                  <a:xfrm>
                    <a:off x="1232795" y="-1740829"/>
                    <a:ext cx="717621" cy="717392"/>
                    <a:chOff x="1483457" y="3953671"/>
                    <a:chExt cx="717621" cy="717392"/>
                  </a:xfrm>
                </p:grpSpPr>
                <p:sp>
                  <p:nvSpPr>
                    <p:cNvPr id="1635" name="Google Shape;1635;p4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40" name="Google Shape;1640;p4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41"/>
              <p:cNvGrpSpPr/>
              <p:nvPr/>
            </p:nvGrpSpPr>
            <p:grpSpPr>
              <a:xfrm>
                <a:off x="955673" y="11"/>
                <a:ext cx="592576" cy="405260"/>
                <a:chOff x="39722" y="4349021"/>
                <a:chExt cx="1061964" cy="726143"/>
              </a:xfrm>
            </p:grpSpPr>
            <p:grpSp>
              <p:nvGrpSpPr>
                <p:cNvPr id="1642" name="Google Shape;1642;p41"/>
                <p:cNvGrpSpPr/>
                <p:nvPr/>
              </p:nvGrpSpPr>
              <p:grpSpPr>
                <a:xfrm rot="2700000">
                  <a:off x="140502" y="4460924"/>
                  <a:ext cx="524584" cy="502337"/>
                  <a:chOff x="1189791" y="-1767331"/>
                  <a:chExt cx="904284" cy="865933"/>
                </a:xfrm>
              </p:grpSpPr>
              <p:sp>
                <p:nvSpPr>
                  <p:cNvPr id="1643" name="Google Shape;1643;p4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4" name="Google Shape;1644;p41"/>
                  <p:cNvGrpSpPr/>
                  <p:nvPr/>
                </p:nvGrpSpPr>
                <p:grpSpPr>
                  <a:xfrm>
                    <a:off x="1232795" y="-1740829"/>
                    <a:ext cx="717621" cy="717392"/>
                    <a:chOff x="1483457" y="3953671"/>
                    <a:chExt cx="717621" cy="717392"/>
                  </a:xfrm>
                </p:grpSpPr>
                <p:sp>
                  <p:nvSpPr>
                    <p:cNvPr id="1645" name="Google Shape;1645;p4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4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50" name="Google Shape;1650;p4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1" name="Google Shape;1651;p41"/>
              <p:cNvGrpSpPr/>
              <p:nvPr/>
            </p:nvGrpSpPr>
            <p:grpSpPr>
              <a:xfrm>
                <a:off x="441574" y="-36652"/>
                <a:ext cx="699940" cy="478601"/>
                <a:chOff x="39722" y="4349021"/>
                <a:chExt cx="1061964" cy="726143"/>
              </a:xfrm>
            </p:grpSpPr>
            <p:grpSp>
              <p:nvGrpSpPr>
                <p:cNvPr id="1652" name="Google Shape;1652;p41"/>
                <p:cNvGrpSpPr/>
                <p:nvPr/>
              </p:nvGrpSpPr>
              <p:grpSpPr>
                <a:xfrm rot="2700000">
                  <a:off x="140502" y="4460924"/>
                  <a:ext cx="524584" cy="502337"/>
                  <a:chOff x="1189791" y="-1767331"/>
                  <a:chExt cx="904284" cy="865933"/>
                </a:xfrm>
              </p:grpSpPr>
              <p:sp>
                <p:nvSpPr>
                  <p:cNvPr id="1653" name="Google Shape;1653;p41"/>
                  <p:cNvSpPr/>
                  <p:nvPr/>
                </p:nvSpPr>
                <p:spPr>
                  <a:xfrm>
                    <a:off x="1189791" y="-1767331"/>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4" name="Google Shape;1654;p41"/>
                  <p:cNvGrpSpPr/>
                  <p:nvPr/>
                </p:nvGrpSpPr>
                <p:grpSpPr>
                  <a:xfrm>
                    <a:off x="1232795" y="-1740829"/>
                    <a:ext cx="717621" cy="717392"/>
                    <a:chOff x="1483457" y="3953671"/>
                    <a:chExt cx="717621" cy="717392"/>
                  </a:xfrm>
                </p:grpSpPr>
                <p:sp>
                  <p:nvSpPr>
                    <p:cNvPr id="1655" name="Google Shape;1655;p41"/>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41"/>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41"/>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41"/>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41"/>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660" name="Google Shape;1660;p41"/>
                <p:cNvSpPr/>
                <p:nvPr/>
              </p:nvSpPr>
              <p:spPr>
                <a:xfrm rot="-2700000">
                  <a:off x="542534" y="4469276"/>
                  <a:ext cx="492898" cy="391560"/>
                </a:xfrm>
                <a:custGeom>
                  <a:rect b="b" l="l" r="r" t="t"/>
                  <a:pathLst>
                    <a:path extrusionOk="0" h="35440" w="44612">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1" name="Google Shape;1661;p41"/>
              <p:cNvGrpSpPr/>
              <p:nvPr/>
            </p:nvGrpSpPr>
            <p:grpSpPr>
              <a:xfrm>
                <a:off x="-494406" y="-252396"/>
                <a:ext cx="1741563" cy="1288563"/>
                <a:chOff x="-494406" y="-252396"/>
                <a:chExt cx="1741563" cy="1288563"/>
              </a:xfrm>
            </p:grpSpPr>
            <p:sp>
              <p:nvSpPr>
                <p:cNvPr id="1662" name="Google Shape;1662;p41"/>
                <p:cNvSpPr/>
                <p:nvPr/>
              </p:nvSpPr>
              <p:spPr>
                <a:xfrm rot="2700000">
                  <a:off x="137431"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41"/>
                <p:cNvSpPr/>
                <p:nvPr/>
              </p:nvSpPr>
              <p:spPr>
                <a:xfrm rot="2700000">
                  <a:off x="-315569" y="-53821"/>
                  <a:ext cx="930891" cy="891412"/>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64" name="Google Shape;1664;p41"/>
            <p:cNvGrpSpPr/>
            <p:nvPr/>
          </p:nvGrpSpPr>
          <p:grpSpPr>
            <a:xfrm>
              <a:off x="5643425" y="4968525"/>
              <a:ext cx="439200" cy="439100"/>
              <a:chOff x="1101075" y="2142375"/>
              <a:chExt cx="439200" cy="439100"/>
            </a:xfrm>
          </p:grpSpPr>
          <p:sp>
            <p:nvSpPr>
              <p:cNvPr id="1665" name="Google Shape;1665;p41"/>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41"/>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667" name="Google Shape;1667;p41"/>
          <p:cNvGrpSpPr/>
          <p:nvPr/>
        </p:nvGrpSpPr>
        <p:grpSpPr>
          <a:xfrm>
            <a:off x="774450" y="3019701"/>
            <a:ext cx="5944442" cy="134100"/>
            <a:chOff x="774450" y="3019701"/>
            <a:chExt cx="5944442" cy="134100"/>
          </a:xfrm>
        </p:grpSpPr>
        <p:sp>
          <p:nvSpPr>
            <p:cNvPr id="1668" name="Google Shape;1668;p41"/>
            <p:cNvSpPr/>
            <p:nvPr/>
          </p:nvSpPr>
          <p:spPr>
            <a:xfrm>
              <a:off x="6584792" y="3019701"/>
              <a:ext cx="134100" cy="134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9" name="Google Shape;1669;p41"/>
            <p:cNvCxnSpPr/>
            <p:nvPr/>
          </p:nvCxnSpPr>
          <p:spPr>
            <a:xfrm>
              <a:off x="774450" y="3086750"/>
              <a:ext cx="5848200" cy="0"/>
            </a:xfrm>
            <a:prstGeom prst="straightConnector1">
              <a:avLst/>
            </a:prstGeom>
            <a:noFill/>
            <a:ln cap="flat" cmpd="sng" w="9525">
              <a:solidFill>
                <a:schemeClr val="dk2"/>
              </a:solidFill>
              <a:prstDash val="solid"/>
              <a:round/>
              <a:headEnd len="med" w="med" type="none"/>
              <a:tailEnd len="med" w="med" type="none"/>
            </a:ln>
          </p:spPr>
        </p:cxnSp>
        <p:sp>
          <p:nvSpPr>
            <p:cNvPr id="1670" name="Google Shape;1670;p41"/>
            <p:cNvSpPr/>
            <p:nvPr/>
          </p:nvSpPr>
          <p:spPr>
            <a:xfrm>
              <a:off x="6614904" y="3049843"/>
              <a:ext cx="73800" cy="738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5" name="Shape 1445"/>
        <p:cNvGrpSpPr/>
        <p:nvPr/>
      </p:nvGrpSpPr>
      <p:grpSpPr>
        <a:xfrm>
          <a:off x="0" y="0"/>
          <a:ext cx="0" cy="0"/>
          <a:chOff x="0" y="0"/>
          <a:chExt cx="0" cy="0"/>
        </a:xfrm>
      </p:grpSpPr>
      <p:sp>
        <p:nvSpPr>
          <p:cNvPr id="1446" name="Google Shape;1446;p33"/>
          <p:cNvSpPr txBox="1"/>
          <p:nvPr>
            <p:ph idx="1" type="body"/>
          </p:nvPr>
        </p:nvSpPr>
        <p:spPr>
          <a:xfrm>
            <a:off x="720000" y="1139555"/>
            <a:ext cx="7704000" cy="38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IBM Plex Mono"/>
                <a:ea typeface="IBM Plex Mono"/>
                <a:cs typeface="IBM Plex Mono"/>
                <a:sym typeface="IBM Plex Mono"/>
              </a:rPr>
              <a:t>Our project aims to speedup the training of visual search system used for recognizing and categorizing product images by parallelizing the training process of CNN. The core of the product identifying system is a Convolutional Neural Network (CNN) which while highly effective for identifying products from user uploaded images, is computationally demanding during training. To overcome this heavy computational load and improve training speed on a CPU, we are specifically optimizing the CNN training using OpenMP parallelization for efficient parallel execution.</a:t>
            </a:r>
            <a:endParaRPr b="1" sz="2000">
              <a:solidFill>
                <a:schemeClr val="dk1"/>
              </a:solidFill>
              <a:latin typeface="IBM Plex Mono"/>
              <a:ea typeface="IBM Plex Mono"/>
              <a:cs typeface="IBM Plex Mono"/>
              <a:sym typeface="IBM Plex Mono"/>
            </a:endParaRPr>
          </a:p>
        </p:txBody>
      </p:sp>
      <p:sp>
        <p:nvSpPr>
          <p:cNvPr id="1447" name="Google Shape;144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Idea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1" name="Shape 1451"/>
        <p:cNvGrpSpPr/>
        <p:nvPr/>
      </p:nvGrpSpPr>
      <p:grpSpPr>
        <a:xfrm>
          <a:off x="0" y="0"/>
          <a:ext cx="0" cy="0"/>
          <a:chOff x="0" y="0"/>
          <a:chExt cx="0" cy="0"/>
        </a:xfrm>
      </p:grpSpPr>
      <p:sp>
        <p:nvSpPr>
          <p:cNvPr id="1452" name="Google Shape;1452;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How we </a:t>
            </a:r>
            <a:r>
              <a:rPr lang="en" sz="3200"/>
              <a:t>achieved</a:t>
            </a:r>
            <a:r>
              <a:rPr lang="en" sz="3200"/>
              <a:t> it?</a:t>
            </a:r>
            <a:endParaRPr sz="3200">
              <a:solidFill>
                <a:schemeClr val="dk2"/>
              </a:solidFill>
              <a:latin typeface="IBM Plex Mono"/>
              <a:ea typeface="IBM Plex Mono"/>
              <a:cs typeface="IBM Plex Mono"/>
              <a:sym typeface="IBM Plex Mono"/>
            </a:endParaRPr>
          </a:p>
        </p:txBody>
      </p:sp>
      <p:sp>
        <p:nvSpPr>
          <p:cNvPr id="1453" name="Google Shape;1453;p34"/>
          <p:cNvSpPr txBox="1"/>
          <p:nvPr>
            <p:ph idx="1" type="subTitle"/>
          </p:nvPr>
        </p:nvSpPr>
        <p:spPr>
          <a:xfrm>
            <a:off x="692000" y="1817725"/>
            <a:ext cx="35139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first built a serial Convolutional Neural Network (CNN) in C++ to classify product images into categories</a:t>
            </a:r>
            <a:endParaRPr/>
          </a:p>
        </p:txBody>
      </p:sp>
      <p:sp>
        <p:nvSpPr>
          <p:cNvPr id="1454" name="Google Shape;1454;p34"/>
          <p:cNvSpPr txBox="1"/>
          <p:nvPr>
            <p:ph idx="2" type="subTitle"/>
          </p:nvPr>
        </p:nvSpPr>
        <p:spPr>
          <a:xfrm>
            <a:off x="4786600" y="1817725"/>
            <a:ext cx="33660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analyzed the CNN workflow to find the most time-consuming parts, mainly the convolution, pooling, and backpropagation operations.</a:t>
            </a:r>
            <a:endParaRPr/>
          </a:p>
        </p:txBody>
      </p:sp>
      <p:sp>
        <p:nvSpPr>
          <p:cNvPr id="1455" name="Google Shape;1455;p34"/>
          <p:cNvSpPr txBox="1"/>
          <p:nvPr>
            <p:ph idx="3" type="subTitle"/>
          </p:nvPr>
        </p:nvSpPr>
        <p:spPr>
          <a:xfrm>
            <a:off x="720000" y="3513850"/>
            <a:ext cx="34860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OpenMP directives like #pragma omp parallel for, we parallelized these key sections to allow multiple CPU threads to work simultaneously, improving training and inference speed.</a:t>
            </a:r>
            <a:endParaRPr/>
          </a:p>
        </p:txBody>
      </p:sp>
      <p:sp>
        <p:nvSpPr>
          <p:cNvPr id="1456" name="Google Shape;1456;p34"/>
          <p:cNvSpPr txBox="1"/>
          <p:nvPr>
            <p:ph idx="4" type="subTitle"/>
          </p:nvPr>
        </p:nvSpPr>
        <p:spPr>
          <a:xfrm>
            <a:off x="4786600" y="3513850"/>
            <a:ext cx="33660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Nested loops within the CNN layers (specifically, the convolution layer) were also parallelized.</a:t>
            </a:r>
            <a:endParaRPr/>
          </a:p>
        </p:txBody>
      </p:sp>
      <p:sp>
        <p:nvSpPr>
          <p:cNvPr id="1457" name="Google Shape;1457;p34"/>
          <p:cNvSpPr txBox="1"/>
          <p:nvPr>
            <p:ph idx="5" type="title"/>
          </p:nvPr>
        </p:nvSpPr>
        <p:spPr>
          <a:xfrm>
            <a:off x="720003" y="1344775"/>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458" name="Google Shape;1458;p34"/>
          <p:cNvSpPr txBox="1"/>
          <p:nvPr>
            <p:ph idx="6" type="title"/>
          </p:nvPr>
        </p:nvSpPr>
        <p:spPr>
          <a:xfrm>
            <a:off x="720003" y="3040971"/>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459" name="Google Shape;1459;p34"/>
          <p:cNvSpPr txBox="1"/>
          <p:nvPr>
            <p:ph idx="7" type="title"/>
          </p:nvPr>
        </p:nvSpPr>
        <p:spPr>
          <a:xfrm>
            <a:off x="4758598" y="1344775"/>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460" name="Google Shape;1460;p34"/>
          <p:cNvSpPr txBox="1"/>
          <p:nvPr>
            <p:ph idx="8" type="title"/>
          </p:nvPr>
        </p:nvSpPr>
        <p:spPr>
          <a:xfrm>
            <a:off x="4758598" y="3040971"/>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Areas of Parallelization</a:t>
            </a:r>
            <a:endParaRPr sz="3200"/>
          </a:p>
        </p:txBody>
      </p:sp>
      <p:sp>
        <p:nvSpPr>
          <p:cNvPr id="1466" name="Google Shape;1466;p35"/>
          <p:cNvSpPr txBox="1"/>
          <p:nvPr>
            <p:ph idx="1" type="subTitle"/>
          </p:nvPr>
        </p:nvSpPr>
        <p:spPr>
          <a:xfrm>
            <a:off x="720000" y="1817725"/>
            <a:ext cx="34578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The Main Training Loop: The primary for loop that iterates over the entire set of training samples (train_cnt) was parallelized using #pragma omp parallel for. This allowed different threads to process different images concurrently.</a:t>
            </a:r>
            <a:endParaRPr sz="11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467" name="Google Shape;1467;p35"/>
          <p:cNvSpPr txBox="1"/>
          <p:nvPr>
            <p:ph idx="2" type="subTitle"/>
          </p:nvPr>
        </p:nvSpPr>
        <p:spPr>
          <a:xfrm>
            <a:off x="4366700" y="1817725"/>
            <a:ext cx="3639000" cy="119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Layer-Level Computations (Convolution): You implemented layer-level parallelization, specifically targeting the highly intensive nested loops inside the convolution layer using #pragma omp parallel for collapse(2).</a:t>
            </a:r>
            <a:endParaRPr sz="1100"/>
          </a:p>
        </p:txBody>
      </p:sp>
      <p:sp>
        <p:nvSpPr>
          <p:cNvPr id="1468" name="Google Shape;1468;p35"/>
          <p:cNvSpPr txBox="1"/>
          <p:nvPr>
            <p:ph idx="3" type="subTitle"/>
          </p:nvPr>
        </p:nvSpPr>
        <p:spPr>
          <a:xfrm>
            <a:off x="720000" y="3513850"/>
            <a:ext cx="34578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Forward Pass: The forward_pass function , which performs the core CNN calculations (like convolution, activation, and pooling), was executed within the parallelized main loop.</a:t>
            </a:r>
            <a:endParaRPr sz="1100"/>
          </a:p>
        </p:txBody>
      </p:sp>
      <p:sp>
        <p:nvSpPr>
          <p:cNvPr id="1469" name="Google Shape;1469;p35"/>
          <p:cNvSpPr txBox="1"/>
          <p:nvPr>
            <p:ph idx="4" type="subTitle"/>
          </p:nvPr>
        </p:nvSpPr>
        <p:spPr>
          <a:xfrm>
            <a:off x="4366700" y="3513850"/>
            <a:ext cx="3639000" cy="60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100"/>
              <a:t>Backpropagation: The back_pass function, which is responsible for calculating the error and applying the gradients to update the network's weights, was also called inside the parallelized training loop</a:t>
            </a:r>
            <a:endParaRPr sz="1100"/>
          </a:p>
        </p:txBody>
      </p:sp>
      <p:sp>
        <p:nvSpPr>
          <p:cNvPr id="1470" name="Google Shape;1470;p35"/>
          <p:cNvSpPr txBox="1"/>
          <p:nvPr>
            <p:ph idx="5" type="title"/>
          </p:nvPr>
        </p:nvSpPr>
        <p:spPr>
          <a:xfrm>
            <a:off x="720003" y="1344775"/>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471" name="Google Shape;1471;p35"/>
          <p:cNvSpPr txBox="1"/>
          <p:nvPr>
            <p:ph idx="6" type="title"/>
          </p:nvPr>
        </p:nvSpPr>
        <p:spPr>
          <a:xfrm>
            <a:off x="720003" y="3040971"/>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1472" name="Google Shape;1472;p35"/>
          <p:cNvSpPr txBox="1"/>
          <p:nvPr>
            <p:ph idx="7" type="title"/>
          </p:nvPr>
        </p:nvSpPr>
        <p:spPr>
          <a:xfrm>
            <a:off x="4366698" y="1344775"/>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1473" name="Google Shape;1473;p35"/>
          <p:cNvSpPr txBox="1"/>
          <p:nvPr>
            <p:ph idx="8" type="title"/>
          </p:nvPr>
        </p:nvSpPr>
        <p:spPr>
          <a:xfrm>
            <a:off x="4366698" y="3040971"/>
            <a:ext cx="1057500" cy="640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7" name="Shape 1477"/>
        <p:cNvGrpSpPr/>
        <p:nvPr/>
      </p:nvGrpSpPr>
      <p:grpSpPr>
        <a:xfrm>
          <a:off x="0" y="0"/>
          <a:ext cx="0" cy="0"/>
          <a:chOff x="0" y="0"/>
          <a:chExt cx="0" cy="0"/>
        </a:xfrm>
      </p:grpSpPr>
      <p:sp>
        <p:nvSpPr>
          <p:cNvPr id="1478" name="Google Shape;1478;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Diagram</a:t>
            </a:r>
            <a:endParaRPr sz="3200">
              <a:solidFill>
                <a:schemeClr val="dk2"/>
              </a:solidFill>
              <a:latin typeface="IBM Plex Mono"/>
              <a:ea typeface="IBM Plex Mono"/>
              <a:cs typeface="IBM Plex Mono"/>
              <a:sym typeface="IBM Plex Mono"/>
            </a:endParaRPr>
          </a:p>
        </p:txBody>
      </p:sp>
      <p:pic>
        <p:nvPicPr>
          <p:cNvPr id="1479" name="Google Shape;1479;p36" title="unnamed.png"/>
          <p:cNvPicPr preferRelativeResize="0"/>
          <p:nvPr/>
        </p:nvPicPr>
        <p:blipFill>
          <a:blip r:embed="rId3">
            <a:alphaModFix/>
          </a:blip>
          <a:stretch>
            <a:fillRect/>
          </a:stretch>
        </p:blipFill>
        <p:spPr>
          <a:xfrm>
            <a:off x="5340550" y="1136650"/>
            <a:ext cx="3343353" cy="3820975"/>
          </a:xfrm>
          <a:prstGeom prst="rect">
            <a:avLst/>
          </a:prstGeom>
          <a:noFill/>
          <a:ln>
            <a:noFill/>
          </a:ln>
        </p:spPr>
      </p:pic>
      <p:pic>
        <p:nvPicPr>
          <p:cNvPr id="1480" name="Google Shape;1480;p36" title="unnamed (1).png"/>
          <p:cNvPicPr preferRelativeResize="0"/>
          <p:nvPr/>
        </p:nvPicPr>
        <p:blipFill>
          <a:blip r:embed="rId4">
            <a:alphaModFix/>
          </a:blip>
          <a:stretch>
            <a:fillRect/>
          </a:stretch>
        </p:blipFill>
        <p:spPr>
          <a:xfrm>
            <a:off x="810650" y="1136650"/>
            <a:ext cx="4328184" cy="382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Our Dataset (training data)</a:t>
            </a:r>
            <a:endParaRPr sz="3200">
              <a:solidFill>
                <a:schemeClr val="dk2"/>
              </a:solidFill>
              <a:latin typeface="IBM Plex Mono"/>
              <a:ea typeface="IBM Plex Mono"/>
              <a:cs typeface="IBM Plex Mono"/>
              <a:sym typeface="IBM Plex Mono"/>
            </a:endParaRPr>
          </a:p>
        </p:txBody>
      </p:sp>
      <p:sp>
        <p:nvSpPr>
          <p:cNvPr id="1486" name="Google Shape;1486;p37"/>
          <p:cNvSpPr txBox="1"/>
          <p:nvPr>
            <p:ph idx="4294967295" type="body"/>
          </p:nvPr>
        </p:nvSpPr>
        <p:spPr>
          <a:xfrm>
            <a:off x="720000" y="1139555"/>
            <a:ext cx="7704000" cy="3899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0000"/>
                </a:solidFill>
                <a:latin typeface="IBM Plex Mono"/>
                <a:ea typeface="IBM Plex Mono"/>
                <a:cs typeface="IBM Plex Mono"/>
                <a:sym typeface="IBM Plex Mono"/>
              </a:rPr>
              <a:t>We downloaded around 1000 pictures each for three categories (shoes, belts and watches). These pictures are </a:t>
            </a:r>
            <a:endParaRPr b="1" sz="2000">
              <a:solidFill>
                <a:schemeClr val="dk1"/>
              </a:solidFill>
              <a:latin typeface="IBM Plex Mono"/>
              <a:ea typeface="IBM Plex Mono"/>
              <a:cs typeface="IBM Plex Mono"/>
              <a:sym typeface="IBM Plex Mono"/>
            </a:endParaRPr>
          </a:p>
        </p:txBody>
      </p:sp>
      <p:sp>
        <p:nvSpPr>
          <p:cNvPr id="1487" name="Google Shape;1487;p37"/>
          <p:cNvSpPr txBox="1"/>
          <p:nvPr/>
        </p:nvSpPr>
        <p:spPr>
          <a:xfrm>
            <a:off x="1034650" y="2509400"/>
            <a:ext cx="1371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Poppins"/>
              <a:ea typeface="Poppins"/>
              <a:cs typeface="Poppins"/>
              <a:sym typeface="Poppins"/>
            </a:endParaRPr>
          </a:p>
        </p:txBody>
      </p:sp>
      <p:pic>
        <p:nvPicPr>
          <p:cNvPr id="1488" name="Google Shape;1488;p37" title="Internet_20251019_153833_9.jpg"/>
          <p:cNvPicPr preferRelativeResize="0"/>
          <p:nvPr/>
        </p:nvPicPr>
        <p:blipFill>
          <a:blip r:embed="rId3">
            <a:alphaModFix/>
          </a:blip>
          <a:stretch>
            <a:fillRect/>
          </a:stretch>
        </p:blipFill>
        <p:spPr>
          <a:xfrm>
            <a:off x="720000" y="2323025"/>
            <a:ext cx="2330600" cy="2381425"/>
          </a:xfrm>
          <a:prstGeom prst="rect">
            <a:avLst/>
          </a:prstGeom>
          <a:noFill/>
          <a:ln>
            <a:noFill/>
          </a:ln>
        </p:spPr>
      </p:pic>
      <p:pic>
        <p:nvPicPr>
          <p:cNvPr id="1489" name="Google Shape;1489;p37" title="Internet_20251019_160359_4.jpg"/>
          <p:cNvPicPr preferRelativeResize="0"/>
          <p:nvPr/>
        </p:nvPicPr>
        <p:blipFill>
          <a:blip r:embed="rId4">
            <a:alphaModFix/>
          </a:blip>
          <a:stretch>
            <a:fillRect/>
          </a:stretch>
        </p:blipFill>
        <p:spPr>
          <a:xfrm>
            <a:off x="3355875" y="2272200"/>
            <a:ext cx="2432250" cy="2432250"/>
          </a:xfrm>
          <a:prstGeom prst="rect">
            <a:avLst/>
          </a:prstGeom>
          <a:noFill/>
          <a:ln>
            <a:noFill/>
          </a:ln>
        </p:spPr>
      </p:pic>
      <p:pic>
        <p:nvPicPr>
          <p:cNvPr id="1490" name="Google Shape;1490;p37" title="Internet_20251019_155259_70.jpeg"/>
          <p:cNvPicPr preferRelativeResize="0"/>
          <p:nvPr/>
        </p:nvPicPr>
        <p:blipFill>
          <a:blip r:embed="rId5">
            <a:alphaModFix/>
          </a:blip>
          <a:stretch>
            <a:fillRect/>
          </a:stretch>
        </p:blipFill>
        <p:spPr>
          <a:xfrm>
            <a:off x="5980350" y="2272200"/>
            <a:ext cx="2199100" cy="2381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4" name="Shape 1494"/>
        <p:cNvGrpSpPr/>
        <p:nvPr/>
      </p:nvGrpSpPr>
      <p:grpSpPr>
        <a:xfrm>
          <a:off x="0" y="0"/>
          <a:ext cx="0" cy="0"/>
          <a:chOff x="0" y="0"/>
          <a:chExt cx="0" cy="0"/>
        </a:xfrm>
      </p:grpSpPr>
      <p:grpSp>
        <p:nvGrpSpPr>
          <p:cNvPr id="1495" name="Google Shape;1495;p38"/>
          <p:cNvGrpSpPr/>
          <p:nvPr/>
        </p:nvGrpSpPr>
        <p:grpSpPr>
          <a:xfrm>
            <a:off x="-2765817" y="-2958610"/>
            <a:ext cx="8164418" cy="6343459"/>
            <a:chOff x="-2613417" y="-2806210"/>
            <a:chExt cx="8164418" cy="6343459"/>
          </a:xfrm>
        </p:grpSpPr>
        <p:grpSp>
          <p:nvGrpSpPr>
            <p:cNvPr id="1496" name="Google Shape;1496;p38"/>
            <p:cNvGrpSpPr/>
            <p:nvPr/>
          </p:nvGrpSpPr>
          <p:grpSpPr>
            <a:xfrm>
              <a:off x="-2613417" y="-2806210"/>
              <a:ext cx="8164418" cy="6343459"/>
              <a:chOff x="-2613417" y="-2806210"/>
              <a:chExt cx="8164418" cy="6343459"/>
            </a:xfrm>
          </p:grpSpPr>
          <p:grpSp>
            <p:nvGrpSpPr>
              <p:cNvPr id="1497" name="Google Shape;1497;p38"/>
              <p:cNvGrpSpPr/>
              <p:nvPr/>
            </p:nvGrpSpPr>
            <p:grpSpPr>
              <a:xfrm>
                <a:off x="-191059" y="95963"/>
                <a:ext cx="1538562" cy="971589"/>
                <a:chOff x="-191059" y="95963"/>
                <a:chExt cx="1538562" cy="971589"/>
              </a:xfrm>
            </p:grpSpPr>
            <p:grpSp>
              <p:nvGrpSpPr>
                <p:cNvPr id="1498" name="Google Shape;1498;p38"/>
                <p:cNvGrpSpPr/>
                <p:nvPr/>
              </p:nvGrpSpPr>
              <p:grpSpPr>
                <a:xfrm>
                  <a:off x="-191059" y="201619"/>
                  <a:ext cx="904284" cy="865933"/>
                  <a:chOff x="2038491" y="-937756"/>
                  <a:chExt cx="904284" cy="865933"/>
                </a:xfrm>
              </p:grpSpPr>
              <p:grpSp>
                <p:nvGrpSpPr>
                  <p:cNvPr id="1499" name="Google Shape;1499;p38"/>
                  <p:cNvGrpSpPr/>
                  <p:nvPr/>
                </p:nvGrpSpPr>
                <p:grpSpPr>
                  <a:xfrm>
                    <a:off x="2096570" y="-863491"/>
                    <a:ext cx="717621" cy="717392"/>
                    <a:chOff x="1483457" y="3953671"/>
                    <a:chExt cx="717621" cy="717392"/>
                  </a:xfrm>
                </p:grpSpPr>
                <p:sp>
                  <p:nvSpPr>
                    <p:cNvPr id="1500" name="Google Shape;1500;p3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5" name="Google Shape;1505;p38"/>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6" name="Google Shape;1506;p38"/>
                <p:cNvGrpSpPr/>
                <p:nvPr/>
              </p:nvGrpSpPr>
              <p:grpSpPr>
                <a:xfrm>
                  <a:off x="584533" y="95963"/>
                  <a:ext cx="473483" cy="453403"/>
                  <a:chOff x="2038491" y="-937756"/>
                  <a:chExt cx="904284" cy="865933"/>
                </a:xfrm>
              </p:grpSpPr>
              <p:grpSp>
                <p:nvGrpSpPr>
                  <p:cNvPr id="1507" name="Google Shape;1507;p38"/>
                  <p:cNvGrpSpPr/>
                  <p:nvPr/>
                </p:nvGrpSpPr>
                <p:grpSpPr>
                  <a:xfrm>
                    <a:off x="2096570" y="-863491"/>
                    <a:ext cx="717621" cy="717392"/>
                    <a:chOff x="1483457" y="3953671"/>
                    <a:chExt cx="717621" cy="717392"/>
                  </a:xfrm>
                </p:grpSpPr>
                <p:sp>
                  <p:nvSpPr>
                    <p:cNvPr id="1508" name="Google Shape;1508;p3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3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3" name="Google Shape;1513;p38"/>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4" name="Google Shape;1514;p38"/>
                <p:cNvGrpSpPr/>
                <p:nvPr/>
              </p:nvGrpSpPr>
              <p:grpSpPr>
                <a:xfrm>
                  <a:off x="530445" y="481913"/>
                  <a:ext cx="473483" cy="453403"/>
                  <a:chOff x="2038491" y="-937756"/>
                  <a:chExt cx="904284" cy="865933"/>
                </a:xfrm>
              </p:grpSpPr>
              <p:grpSp>
                <p:nvGrpSpPr>
                  <p:cNvPr id="1515" name="Google Shape;1515;p38"/>
                  <p:cNvGrpSpPr/>
                  <p:nvPr/>
                </p:nvGrpSpPr>
                <p:grpSpPr>
                  <a:xfrm>
                    <a:off x="2096570" y="-863491"/>
                    <a:ext cx="717621" cy="717392"/>
                    <a:chOff x="1483457" y="3953671"/>
                    <a:chExt cx="717621" cy="717392"/>
                  </a:xfrm>
                </p:grpSpPr>
                <p:sp>
                  <p:nvSpPr>
                    <p:cNvPr id="1516" name="Google Shape;1516;p3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1" name="Google Shape;1521;p38"/>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22" name="Google Shape;1522;p38"/>
                <p:cNvGrpSpPr/>
                <p:nvPr/>
              </p:nvGrpSpPr>
              <p:grpSpPr>
                <a:xfrm>
                  <a:off x="874020" y="312788"/>
                  <a:ext cx="473483" cy="453403"/>
                  <a:chOff x="2038491" y="-937756"/>
                  <a:chExt cx="904284" cy="865933"/>
                </a:xfrm>
              </p:grpSpPr>
              <p:grpSp>
                <p:nvGrpSpPr>
                  <p:cNvPr id="1523" name="Google Shape;1523;p38"/>
                  <p:cNvGrpSpPr/>
                  <p:nvPr/>
                </p:nvGrpSpPr>
                <p:grpSpPr>
                  <a:xfrm>
                    <a:off x="2096570" y="-863491"/>
                    <a:ext cx="717621" cy="717392"/>
                    <a:chOff x="1483457" y="3953671"/>
                    <a:chExt cx="717621" cy="717392"/>
                  </a:xfrm>
                </p:grpSpPr>
                <p:sp>
                  <p:nvSpPr>
                    <p:cNvPr id="1524" name="Google Shape;1524;p38"/>
                    <p:cNvSpPr/>
                    <p:nvPr/>
                  </p:nvSpPr>
                  <p:spPr>
                    <a:xfrm>
                      <a:off x="1483457" y="4257265"/>
                      <a:ext cx="413799" cy="413799"/>
                    </a:xfrm>
                    <a:custGeom>
                      <a:rect b="b" l="l" r="r" t="t"/>
                      <a:pathLst>
                        <a:path extrusionOk="0" h="27121" w="27121">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8"/>
                    <p:cNvSpPr/>
                    <p:nvPr/>
                  </p:nvSpPr>
                  <p:spPr>
                    <a:xfrm>
                      <a:off x="1559470" y="4181481"/>
                      <a:ext cx="413799" cy="413799"/>
                    </a:xfrm>
                    <a:custGeom>
                      <a:rect b="b" l="l" r="r" t="t"/>
                      <a:pathLst>
                        <a:path extrusionOk="0" h="27121" w="27121">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8"/>
                    <p:cNvSpPr/>
                    <p:nvPr/>
                  </p:nvSpPr>
                  <p:spPr>
                    <a:xfrm>
                      <a:off x="1635483" y="4105239"/>
                      <a:ext cx="413799" cy="413799"/>
                    </a:xfrm>
                    <a:custGeom>
                      <a:rect b="b" l="l" r="r" t="t"/>
                      <a:pathLst>
                        <a:path extrusionOk="0" h="27121" w="27121">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8"/>
                    <p:cNvSpPr/>
                    <p:nvPr/>
                  </p:nvSpPr>
                  <p:spPr>
                    <a:xfrm>
                      <a:off x="1711267" y="4029455"/>
                      <a:ext cx="413799" cy="413799"/>
                    </a:xfrm>
                    <a:custGeom>
                      <a:rect b="b" l="l" r="r" t="t"/>
                      <a:pathLst>
                        <a:path extrusionOk="0" h="27121" w="27121">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8"/>
                    <p:cNvSpPr/>
                    <p:nvPr/>
                  </p:nvSpPr>
                  <p:spPr>
                    <a:xfrm>
                      <a:off x="1787280" y="3953671"/>
                      <a:ext cx="413799" cy="413799"/>
                    </a:xfrm>
                    <a:custGeom>
                      <a:rect b="b" l="l" r="r" t="t"/>
                      <a:pathLst>
                        <a:path extrusionOk="0" h="27121" w="27121">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9" name="Google Shape;1529;p38"/>
                  <p:cNvSpPr/>
                  <p:nvPr/>
                </p:nvSpPr>
                <p:spPr>
                  <a:xfrm>
                    <a:off x="2038491" y="-937756"/>
                    <a:ext cx="904284" cy="865933"/>
                  </a:xfrm>
                  <a:custGeom>
                    <a:rect b="b" l="l" r="r" t="t"/>
                    <a:pathLst>
                      <a:path extrusionOk="0" h="35337" w="36902">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b="100%" l="0%" r="100%" t="0%"/>
                    </a:path>
                    <a:tileRect b="0%" l="-100%" r="0%" t="-10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30" name="Google Shape;1530;p38"/>
              <p:cNvGrpSpPr/>
              <p:nvPr/>
            </p:nvGrpSpPr>
            <p:grpSpPr>
              <a:xfrm rot="-7479050">
                <a:off x="-2051246" y="-1642948"/>
                <a:ext cx="4889863" cy="3931229"/>
                <a:chOff x="7103825" y="-713112"/>
                <a:chExt cx="3785226" cy="3043150"/>
              </a:xfrm>
            </p:grpSpPr>
            <p:sp>
              <p:nvSpPr>
                <p:cNvPr id="1531" name="Google Shape;1531;p38"/>
                <p:cNvSpPr/>
                <p:nvPr/>
              </p:nvSpPr>
              <p:spPr>
                <a:xfrm rot="-3600017">
                  <a:off x="7761095" y="-21"/>
                  <a:ext cx="2152450" cy="1864030"/>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2" name="Google Shape;1532;p38"/>
                <p:cNvPicPr preferRelativeResize="0"/>
                <p:nvPr/>
              </p:nvPicPr>
              <p:blipFill rotWithShape="1">
                <a:blip r:embed="rId3">
                  <a:alphaModFix/>
                </a:blip>
                <a:srcRect b="17663" l="0" r="0" t="17657"/>
                <a:stretch/>
              </p:blipFill>
              <p:spPr>
                <a:xfrm>
                  <a:off x="7103825" y="-713112"/>
                  <a:ext cx="3785226" cy="2888974"/>
                </a:xfrm>
                <a:prstGeom prst="rect">
                  <a:avLst/>
                </a:prstGeom>
                <a:noFill/>
                <a:ln>
                  <a:noFill/>
                </a:ln>
              </p:spPr>
            </p:pic>
          </p:grpSp>
          <p:grpSp>
            <p:nvGrpSpPr>
              <p:cNvPr id="1533" name="Google Shape;1533;p38"/>
              <p:cNvGrpSpPr/>
              <p:nvPr/>
            </p:nvGrpSpPr>
            <p:grpSpPr>
              <a:xfrm>
                <a:off x="-640220" y="-2653973"/>
                <a:ext cx="6191222" cy="6191222"/>
                <a:chOff x="-640220" y="-2502423"/>
                <a:chExt cx="6191222" cy="6191222"/>
              </a:xfrm>
            </p:grpSpPr>
            <p:sp>
              <p:nvSpPr>
                <p:cNvPr id="1534" name="Google Shape;1534;p38"/>
                <p:cNvSpPr/>
                <p:nvPr/>
              </p:nvSpPr>
              <p:spPr>
                <a:xfrm rot="-8100000">
                  <a:off x="452224" y="-1781500"/>
                  <a:ext cx="4006334" cy="4749375"/>
                </a:xfrm>
                <a:custGeom>
                  <a:rect b="b" l="l" r="r" t="t"/>
                  <a:pathLst>
                    <a:path extrusionOk="0" h="115794" w="97678">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8"/>
                <p:cNvSpPr/>
                <p:nvPr/>
              </p:nvSpPr>
              <p:spPr>
                <a:xfrm rot="-8100000">
                  <a:off x="83608" y="-617740"/>
                  <a:ext cx="2925242" cy="3057723"/>
                </a:xfrm>
                <a:custGeom>
                  <a:rect b="b" l="l" r="r" t="t"/>
                  <a:pathLst>
                    <a:path extrusionOk="0" h="74550" w="7132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36" name="Google Shape;1536;p38"/>
            <p:cNvGrpSpPr/>
            <p:nvPr/>
          </p:nvGrpSpPr>
          <p:grpSpPr>
            <a:xfrm>
              <a:off x="-12" y="-195650"/>
              <a:ext cx="439200" cy="439100"/>
              <a:chOff x="1101075" y="2142375"/>
              <a:chExt cx="439200" cy="439100"/>
            </a:xfrm>
          </p:grpSpPr>
          <p:sp>
            <p:nvSpPr>
              <p:cNvPr id="1537" name="Google Shape;1537;p38"/>
              <p:cNvSpPr/>
              <p:nvPr/>
            </p:nvSpPr>
            <p:spPr>
              <a:xfrm>
                <a:off x="1101075" y="2142375"/>
                <a:ext cx="439200" cy="439100"/>
              </a:xfrm>
              <a:custGeom>
                <a:rect b="b" l="l" r="r" t="t"/>
                <a:pathLst>
                  <a:path extrusionOk="0" h="17564" w="17568">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8"/>
              <p:cNvSpPr/>
              <p:nvPr/>
            </p:nvSpPr>
            <p:spPr>
              <a:xfrm>
                <a:off x="1189450" y="2242350"/>
                <a:ext cx="262850" cy="239700"/>
              </a:xfrm>
              <a:custGeom>
                <a:rect b="b" l="l" r="r" t="t"/>
                <a:pathLst>
                  <a:path extrusionOk="0" h="9588" w="10514">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39" name="Google Shape;1539;p38"/>
          <p:cNvGrpSpPr/>
          <p:nvPr/>
        </p:nvGrpSpPr>
        <p:grpSpPr>
          <a:xfrm>
            <a:off x="4605344" y="2412775"/>
            <a:ext cx="5765856" cy="4103650"/>
            <a:chOff x="4452944" y="2184175"/>
            <a:chExt cx="5765856" cy="4103650"/>
          </a:xfrm>
        </p:grpSpPr>
        <p:pic>
          <p:nvPicPr>
            <p:cNvPr id="1540" name="Google Shape;1540;p38"/>
            <p:cNvPicPr preferRelativeResize="0"/>
            <p:nvPr/>
          </p:nvPicPr>
          <p:blipFill rotWithShape="1">
            <a:blip r:embed="rId4">
              <a:alphaModFix/>
            </a:blip>
            <a:srcRect b="26177" l="16960" r="7121" t="24718"/>
            <a:stretch/>
          </p:blipFill>
          <p:spPr>
            <a:xfrm flipH="1" rot="-5400000">
              <a:off x="6600975" y="2670000"/>
              <a:ext cx="4103650" cy="3132000"/>
            </a:xfrm>
            <a:prstGeom prst="rect">
              <a:avLst/>
            </a:prstGeom>
            <a:noFill/>
            <a:ln>
              <a:noFill/>
            </a:ln>
          </p:spPr>
        </p:pic>
        <p:grpSp>
          <p:nvGrpSpPr>
            <p:cNvPr id="1541" name="Google Shape;1541;p38"/>
            <p:cNvGrpSpPr/>
            <p:nvPr/>
          </p:nvGrpSpPr>
          <p:grpSpPr>
            <a:xfrm flipH="1" rot="-5400000">
              <a:off x="8074852" y="4089881"/>
              <a:ext cx="1478405" cy="1186772"/>
              <a:chOff x="7945225" y="4302000"/>
              <a:chExt cx="904666" cy="726121"/>
            </a:xfrm>
          </p:grpSpPr>
          <p:sp>
            <p:nvSpPr>
              <p:cNvPr id="1542" name="Google Shape;1542;p38"/>
              <p:cNvSpPr/>
              <p:nvPr/>
            </p:nvSpPr>
            <p:spPr>
              <a:xfrm>
                <a:off x="8176775" y="4445200"/>
                <a:ext cx="673116" cy="582921"/>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3" name="Google Shape;1543;p38"/>
              <p:cNvSpPr/>
              <p:nvPr/>
            </p:nvSpPr>
            <p:spPr>
              <a:xfrm>
                <a:off x="8164350" y="43020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8"/>
              <p:cNvSpPr/>
              <p:nvPr/>
            </p:nvSpPr>
            <p:spPr>
              <a:xfrm>
                <a:off x="7945225" y="4445200"/>
                <a:ext cx="480925" cy="416483"/>
              </a:xfrm>
              <a:custGeom>
                <a:rect b="b" l="l" r="r" t="t"/>
                <a:pathLst>
                  <a:path extrusionOk="0" h="44413" w="51285">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5" name="Google Shape;1545;p38"/>
            <p:cNvSpPr/>
            <p:nvPr/>
          </p:nvSpPr>
          <p:spPr>
            <a:xfrm flipH="1" rot="-5400000">
              <a:off x="5435889" y="1481375"/>
              <a:ext cx="3153315" cy="5119205"/>
            </a:xfrm>
            <a:custGeom>
              <a:rect b="b" l="l" r="r" t="t"/>
              <a:pathLst>
                <a:path extrusionOk="0" h="124813" w="76882">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6" name="Google Shape;1546;p38"/>
            <p:cNvGrpSpPr/>
            <p:nvPr/>
          </p:nvGrpSpPr>
          <p:grpSpPr>
            <a:xfrm flipH="1" rot="-5400000">
              <a:off x="7140078" y="3883230"/>
              <a:ext cx="134004" cy="134004"/>
              <a:chOff x="8356813" y="1074288"/>
              <a:chExt cx="351900" cy="351900"/>
            </a:xfrm>
          </p:grpSpPr>
          <p:sp>
            <p:nvSpPr>
              <p:cNvPr id="1547" name="Google Shape;1547;p3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9" name="Google Shape;1549;p38"/>
            <p:cNvGrpSpPr/>
            <p:nvPr/>
          </p:nvGrpSpPr>
          <p:grpSpPr>
            <a:xfrm flipH="1" rot="-5400000">
              <a:off x="6766253" y="3499155"/>
              <a:ext cx="134004" cy="134004"/>
              <a:chOff x="8356813" y="1074288"/>
              <a:chExt cx="351900" cy="351900"/>
            </a:xfrm>
          </p:grpSpPr>
          <p:sp>
            <p:nvSpPr>
              <p:cNvPr id="1550" name="Google Shape;1550;p3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2" name="Google Shape;1552;p38"/>
            <p:cNvSpPr/>
            <p:nvPr/>
          </p:nvSpPr>
          <p:spPr>
            <a:xfrm flipH="1" rot="5400000">
              <a:off x="6561314" y="2368138"/>
              <a:ext cx="1902692" cy="4069511"/>
            </a:xfrm>
            <a:custGeom>
              <a:rect b="b" l="l" r="r" t="t"/>
              <a:pathLst>
                <a:path extrusionOk="0" h="56267" w="23937">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8"/>
            <p:cNvSpPr/>
            <p:nvPr/>
          </p:nvSpPr>
          <p:spPr>
            <a:xfrm flipH="1" rot="5400000">
              <a:off x="6562398" y="2676948"/>
              <a:ext cx="1902692" cy="4069511"/>
            </a:xfrm>
            <a:custGeom>
              <a:rect b="b" l="l" r="r" t="t"/>
              <a:pathLst>
                <a:path extrusionOk="0" h="56267" w="23937">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4" name="Google Shape;1554;p38"/>
            <p:cNvGrpSpPr/>
            <p:nvPr/>
          </p:nvGrpSpPr>
          <p:grpSpPr>
            <a:xfrm flipH="1" rot="-5400000">
              <a:off x="7404606" y="3451356"/>
              <a:ext cx="582050" cy="582425"/>
              <a:chOff x="959750" y="3039275"/>
              <a:chExt cx="582050" cy="582425"/>
            </a:xfrm>
          </p:grpSpPr>
          <p:sp>
            <p:nvSpPr>
              <p:cNvPr id="1555" name="Google Shape;1555;p38"/>
              <p:cNvSpPr/>
              <p:nvPr/>
            </p:nvSpPr>
            <p:spPr>
              <a:xfrm>
                <a:off x="959750" y="3498275"/>
                <a:ext cx="123450" cy="123425"/>
              </a:xfrm>
              <a:custGeom>
                <a:rect b="b" l="l" r="r" t="t"/>
                <a:pathLst>
                  <a:path extrusionOk="0" h="4937" w="4938">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8"/>
              <p:cNvSpPr/>
              <p:nvPr/>
            </p:nvSpPr>
            <p:spPr>
              <a:xfrm>
                <a:off x="1035950" y="3421700"/>
                <a:ext cx="123425" cy="123825"/>
              </a:xfrm>
              <a:custGeom>
                <a:rect b="b" l="l" r="r" t="t"/>
                <a:pathLst>
                  <a:path extrusionOk="0" h="4953" w="4937">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8"/>
              <p:cNvSpPr/>
              <p:nvPr/>
            </p:nvSpPr>
            <p:spPr>
              <a:xfrm>
                <a:off x="1112500" y="3345525"/>
                <a:ext cx="123825" cy="123450"/>
              </a:xfrm>
              <a:custGeom>
                <a:rect b="b" l="l" r="r" t="t"/>
                <a:pathLst>
                  <a:path extrusionOk="0" h="4938" w="4953">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8"/>
              <p:cNvSpPr/>
              <p:nvPr/>
            </p:nvSpPr>
            <p:spPr>
              <a:xfrm>
                <a:off x="1188675" y="3268975"/>
                <a:ext cx="123825" cy="123425"/>
              </a:xfrm>
              <a:custGeom>
                <a:rect b="b" l="l" r="r" t="t"/>
                <a:pathLst>
                  <a:path extrusionOk="0" h="4937" w="4953">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8"/>
              <p:cNvSpPr/>
              <p:nvPr/>
            </p:nvSpPr>
            <p:spPr>
              <a:xfrm>
                <a:off x="1265625" y="3192800"/>
                <a:ext cx="123425" cy="123425"/>
              </a:xfrm>
              <a:custGeom>
                <a:rect b="b" l="l" r="r" t="t"/>
                <a:pathLst>
                  <a:path extrusionOk="0" h="4937" w="4937">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8"/>
              <p:cNvSpPr/>
              <p:nvPr/>
            </p:nvSpPr>
            <p:spPr>
              <a:xfrm>
                <a:off x="1341800" y="3116225"/>
                <a:ext cx="123450" cy="123450"/>
              </a:xfrm>
              <a:custGeom>
                <a:rect b="b" l="l" r="r" t="t"/>
                <a:pathLst>
                  <a:path extrusionOk="0" h="4938" w="4938">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8"/>
              <p:cNvSpPr/>
              <p:nvPr/>
            </p:nvSpPr>
            <p:spPr>
              <a:xfrm>
                <a:off x="1418375" y="3039275"/>
                <a:ext cx="123425" cy="123825"/>
              </a:xfrm>
              <a:custGeom>
                <a:rect b="b" l="l" r="r" t="t"/>
                <a:pathLst>
                  <a:path extrusionOk="0" h="4953" w="4937">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2" name="Google Shape;1562;p38"/>
            <p:cNvGrpSpPr/>
            <p:nvPr/>
          </p:nvGrpSpPr>
          <p:grpSpPr>
            <a:xfrm flipH="1" rot="-5400000">
              <a:off x="7237650" y="4201057"/>
              <a:ext cx="699928" cy="1651024"/>
              <a:chOff x="8337812" y="3492483"/>
              <a:chExt cx="699928" cy="1651024"/>
            </a:xfrm>
          </p:grpSpPr>
          <p:sp>
            <p:nvSpPr>
              <p:cNvPr id="1563" name="Google Shape;1563;p38"/>
              <p:cNvSpPr/>
              <p:nvPr/>
            </p:nvSpPr>
            <p:spPr>
              <a:xfrm>
                <a:off x="8337812" y="3492483"/>
                <a:ext cx="483116" cy="1013645"/>
              </a:xfrm>
              <a:custGeom>
                <a:rect b="b" l="l" r="r" t="t"/>
                <a:pathLst>
                  <a:path extrusionOk="0" h="24714" w="11779">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8"/>
              <p:cNvSpPr/>
              <p:nvPr/>
            </p:nvSpPr>
            <p:spPr>
              <a:xfrm>
                <a:off x="8698380" y="3916789"/>
                <a:ext cx="246869" cy="1226718"/>
              </a:xfrm>
              <a:custGeom>
                <a:rect b="b" l="l" r="r" t="t"/>
                <a:pathLst>
                  <a:path extrusionOk="0" h="29909" w="6019">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8"/>
              <p:cNvSpPr/>
              <p:nvPr/>
            </p:nvSpPr>
            <p:spPr>
              <a:xfrm>
                <a:off x="8790871" y="3823684"/>
                <a:ext cx="246869" cy="1226718"/>
              </a:xfrm>
              <a:custGeom>
                <a:rect b="b" l="l" r="r" t="t"/>
                <a:pathLst>
                  <a:path extrusionOk="0" h="29909" w="6019">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6" name="Google Shape;1566;p38"/>
            <p:cNvSpPr/>
            <p:nvPr/>
          </p:nvSpPr>
          <p:spPr>
            <a:xfrm flipH="1" rot="147769">
              <a:off x="7025973" y="4504982"/>
              <a:ext cx="454547" cy="449759"/>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8"/>
            <p:cNvSpPr/>
            <p:nvPr/>
          </p:nvSpPr>
          <p:spPr>
            <a:xfrm flipH="1" rot="147769">
              <a:off x="6785273" y="4569932"/>
              <a:ext cx="454547" cy="449759"/>
            </a:xfrm>
            <a:custGeom>
              <a:rect b="b" l="l" r="r" t="t"/>
              <a:pathLst>
                <a:path extrusionOk="0" h="35790" w="36171">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8" name="Google Shape;1568;p38"/>
            <p:cNvGrpSpPr/>
            <p:nvPr/>
          </p:nvGrpSpPr>
          <p:grpSpPr>
            <a:xfrm flipH="1" rot="-5400000">
              <a:off x="5819578" y="4727817"/>
              <a:ext cx="134004" cy="134004"/>
              <a:chOff x="8356813" y="1074288"/>
              <a:chExt cx="351900" cy="351900"/>
            </a:xfrm>
          </p:grpSpPr>
          <p:sp>
            <p:nvSpPr>
              <p:cNvPr id="1569" name="Google Shape;1569;p3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571" name="Google Shape;1571;p38"/>
          <p:cNvGrpSpPr/>
          <p:nvPr/>
        </p:nvGrpSpPr>
        <p:grpSpPr>
          <a:xfrm flipH="1" rot="-5400000">
            <a:off x="8904403" y="2929792"/>
            <a:ext cx="134004" cy="134004"/>
            <a:chOff x="8356813" y="1074288"/>
            <a:chExt cx="351900" cy="351900"/>
          </a:xfrm>
        </p:grpSpPr>
        <p:sp>
          <p:nvSpPr>
            <p:cNvPr id="1572" name="Google Shape;1572;p38"/>
            <p:cNvSpPr/>
            <p:nvPr/>
          </p:nvSpPr>
          <p:spPr>
            <a:xfrm>
              <a:off x="8356813" y="1074288"/>
              <a:ext cx="351900" cy="351900"/>
            </a:xfrm>
            <a:prstGeom prst="ellipse">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4" name="Google Shape;1574;p3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Results</a:t>
            </a:r>
            <a:endParaRPr/>
          </a:p>
        </p:txBody>
      </p:sp>
      <p:graphicFrame>
        <p:nvGraphicFramePr>
          <p:cNvPr id="1575" name="Google Shape;1575;p38"/>
          <p:cNvGraphicFramePr/>
          <p:nvPr/>
        </p:nvGraphicFramePr>
        <p:xfrm>
          <a:off x="720000" y="1483025"/>
          <a:ext cx="3000000" cy="3000000"/>
        </p:xfrm>
        <a:graphic>
          <a:graphicData uri="http://schemas.openxmlformats.org/drawingml/2006/table">
            <a:tbl>
              <a:tblPr>
                <a:noFill/>
                <a:tableStyleId>{A9033135-AA27-4323-A6B6-031FA013987D}</a:tableStyleId>
              </a:tblPr>
              <a:tblGrid>
                <a:gridCol w="2672800"/>
                <a:gridCol w="2672800"/>
                <a:gridCol w="2672800"/>
              </a:tblGrid>
              <a:tr h="682350">
                <a:tc>
                  <a:txBody>
                    <a:bodyPr/>
                    <a:lstStyle/>
                    <a:p>
                      <a:pPr indent="0" lvl="0" marL="0" rtl="0" algn="l">
                        <a:spcBef>
                          <a:spcPts val="0"/>
                        </a:spcBef>
                        <a:spcAft>
                          <a:spcPts val="0"/>
                        </a:spcAft>
                        <a:buNone/>
                      </a:pPr>
                      <a:r>
                        <a:rPr b="1" lang="en" sz="2400"/>
                        <a:t>Num of threads</a:t>
                      </a:r>
                      <a:endParaRPr b="1" sz="2400"/>
                    </a:p>
                  </a:txBody>
                  <a:tcPr marT="63500" marB="63500" marR="63500" marL="63500"/>
                </a:tc>
                <a:tc>
                  <a:txBody>
                    <a:bodyPr/>
                    <a:lstStyle/>
                    <a:p>
                      <a:pPr indent="0" lvl="0" marL="0" rtl="0" algn="l">
                        <a:spcBef>
                          <a:spcPts val="0"/>
                        </a:spcBef>
                        <a:spcAft>
                          <a:spcPts val="0"/>
                        </a:spcAft>
                        <a:buNone/>
                      </a:pPr>
                      <a:r>
                        <a:rPr b="1" lang="en" sz="2200"/>
                        <a:t>Exec Time (in sec)</a:t>
                      </a:r>
                      <a:endParaRPr b="1" sz="2200"/>
                    </a:p>
                  </a:txBody>
                  <a:tcPr marT="63500" marB="63500" marR="63500" marL="63500"/>
                </a:tc>
                <a:tc>
                  <a:txBody>
                    <a:bodyPr/>
                    <a:lstStyle/>
                    <a:p>
                      <a:pPr indent="0" lvl="0" marL="0" rtl="0" algn="l">
                        <a:spcBef>
                          <a:spcPts val="0"/>
                        </a:spcBef>
                        <a:spcAft>
                          <a:spcPts val="0"/>
                        </a:spcAft>
                        <a:buNone/>
                      </a:pPr>
                      <a:r>
                        <a:rPr b="1" lang="en" sz="2300"/>
                        <a:t>Error(%)</a:t>
                      </a:r>
                      <a:endParaRPr b="1" sz="2300"/>
                    </a:p>
                  </a:txBody>
                  <a:tcPr marT="63500" marB="63500" marR="63500" marL="63500"/>
                </a:tc>
              </a:tr>
              <a:tr h="634000">
                <a:tc>
                  <a:txBody>
                    <a:bodyPr/>
                    <a:lstStyle/>
                    <a:p>
                      <a:pPr indent="0" lvl="0" marL="0" rtl="0" algn="l">
                        <a:spcBef>
                          <a:spcPts val="0"/>
                        </a:spcBef>
                        <a:spcAft>
                          <a:spcPts val="0"/>
                        </a:spcAft>
                        <a:buNone/>
                      </a:pPr>
                      <a:r>
                        <a:rPr lang="en" sz="2200"/>
                        <a:t>1</a:t>
                      </a:r>
                      <a:endParaRPr sz="2200"/>
                    </a:p>
                  </a:txBody>
                  <a:tcPr marT="63500" marB="63500" marR="63500" marL="63500"/>
                </a:tc>
                <a:tc>
                  <a:txBody>
                    <a:bodyPr/>
                    <a:lstStyle/>
                    <a:p>
                      <a:pPr indent="0" lvl="0" marL="0" rtl="0" algn="l">
                        <a:spcBef>
                          <a:spcPts val="0"/>
                        </a:spcBef>
                        <a:spcAft>
                          <a:spcPts val="0"/>
                        </a:spcAft>
                        <a:buNone/>
                      </a:pPr>
                      <a:r>
                        <a:rPr lang="en" sz="2200"/>
                        <a:t>49.504121</a:t>
                      </a:r>
                      <a:endParaRPr sz="2200"/>
                    </a:p>
                  </a:txBody>
                  <a:tcPr marT="63500" marB="63500" marR="63500" marL="63500"/>
                </a:tc>
                <a:tc>
                  <a:txBody>
                    <a:bodyPr/>
                    <a:lstStyle/>
                    <a:p>
                      <a:pPr indent="0" lvl="0" marL="0" rtl="0" algn="l">
                        <a:spcBef>
                          <a:spcPts val="0"/>
                        </a:spcBef>
                        <a:spcAft>
                          <a:spcPts val="0"/>
                        </a:spcAft>
                        <a:buNone/>
                      </a:pPr>
                      <a:r>
                        <a:rPr lang="en" sz="2200"/>
                        <a:t>16.13</a:t>
                      </a:r>
                      <a:endParaRPr sz="2200"/>
                    </a:p>
                  </a:txBody>
                  <a:tcPr marT="63500" marB="63500" marR="63500" marL="63500"/>
                </a:tc>
              </a:tr>
              <a:tr h="634000">
                <a:tc>
                  <a:txBody>
                    <a:bodyPr/>
                    <a:lstStyle/>
                    <a:p>
                      <a:pPr indent="0" lvl="0" marL="0" rtl="0" algn="l">
                        <a:spcBef>
                          <a:spcPts val="0"/>
                        </a:spcBef>
                        <a:spcAft>
                          <a:spcPts val="0"/>
                        </a:spcAft>
                        <a:buNone/>
                      </a:pPr>
                      <a:r>
                        <a:rPr lang="en" sz="2200"/>
                        <a:t>2</a:t>
                      </a:r>
                      <a:endParaRPr sz="2200"/>
                    </a:p>
                  </a:txBody>
                  <a:tcPr marT="63500" marB="63500" marR="63500" marL="63500"/>
                </a:tc>
                <a:tc>
                  <a:txBody>
                    <a:bodyPr/>
                    <a:lstStyle/>
                    <a:p>
                      <a:pPr indent="0" lvl="0" marL="0" rtl="0" algn="l">
                        <a:spcBef>
                          <a:spcPts val="0"/>
                        </a:spcBef>
                        <a:spcAft>
                          <a:spcPts val="0"/>
                        </a:spcAft>
                        <a:buNone/>
                      </a:pPr>
                      <a:r>
                        <a:rPr lang="en" sz="2200"/>
                        <a:t>39.714785</a:t>
                      </a:r>
                      <a:endParaRPr sz="2200"/>
                    </a:p>
                  </a:txBody>
                  <a:tcPr marT="63500" marB="63500" marR="63500" marL="63500"/>
                </a:tc>
                <a:tc>
                  <a:txBody>
                    <a:bodyPr/>
                    <a:lstStyle/>
                    <a:p>
                      <a:pPr indent="0" lvl="0" marL="0" rtl="0" algn="l">
                        <a:spcBef>
                          <a:spcPts val="0"/>
                        </a:spcBef>
                        <a:spcAft>
                          <a:spcPts val="0"/>
                        </a:spcAft>
                        <a:buNone/>
                      </a:pPr>
                      <a:r>
                        <a:rPr lang="en" sz="2200"/>
                        <a:t>16.13</a:t>
                      </a:r>
                      <a:endParaRPr sz="2200"/>
                    </a:p>
                  </a:txBody>
                  <a:tcPr marT="63500" marB="63500" marR="63500" marL="63500"/>
                </a:tc>
              </a:tr>
              <a:tr h="634000">
                <a:tc>
                  <a:txBody>
                    <a:bodyPr/>
                    <a:lstStyle/>
                    <a:p>
                      <a:pPr indent="0" lvl="0" marL="0" rtl="0" algn="l">
                        <a:spcBef>
                          <a:spcPts val="0"/>
                        </a:spcBef>
                        <a:spcAft>
                          <a:spcPts val="0"/>
                        </a:spcAft>
                        <a:buNone/>
                      </a:pPr>
                      <a:r>
                        <a:rPr lang="en" sz="2200"/>
                        <a:t>4</a:t>
                      </a:r>
                      <a:endParaRPr sz="2200"/>
                    </a:p>
                  </a:txBody>
                  <a:tcPr marT="63500" marB="63500" marR="63500" marL="63500"/>
                </a:tc>
                <a:tc>
                  <a:txBody>
                    <a:bodyPr/>
                    <a:lstStyle/>
                    <a:p>
                      <a:pPr indent="0" lvl="0" marL="0" rtl="0" algn="l">
                        <a:spcBef>
                          <a:spcPts val="0"/>
                        </a:spcBef>
                        <a:spcAft>
                          <a:spcPts val="0"/>
                        </a:spcAft>
                        <a:buNone/>
                      </a:pPr>
                      <a:r>
                        <a:rPr lang="en" sz="2200"/>
                        <a:t>39.583523</a:t>
                      </a:r>
                      <a:endParaRPr sz="2200"/>
                    </a:p>
                  </a:txBody>
                  <a:tcPr marT="63500" marB="63500" marR="63500" marL="63500"/>
                </a:tc>
                <a:tc>
                  <a:txBody>
                    <a:bodyPr/>
                    <a:lstStyle/>
                    <a:p>
                      <a:pPr indent="0" lvl="0" marL="0" rtl="0" algn="l">
                        <a:spcBef>
                          <a:spcPts val="0"/>
                        </a:spcBef>
                        <a:spcAft>
                          <a:spcPts val="0"/>
                        </a:spcAft>
                        <a:buNone/>
                      </a:pPr>
                      <a:r>
                        <a:rPr lang="en" sz="2200"/>
                        <a:t>18.51</a:t>
                      </a:r>
                      <a:endParaRPr sz="2200"/>
                    </a:p>
                  </a:txBody>
                  <a:tcPr marT="63500" marB="63500" marR="63500" marL="63500"/>
                </a:tc>
              </a:tr>
              <a:tr h="634000">
                <a:tc>
                  <a:txBody>
                    <a:bodyPr/>
                    <a:lstStyle/>
                    <a:p>
                      <a:pPr indent="0" lvl="0" marL="0" rtl="0" algn="l">
                        <a:spcBef>
                          <a:spcPts val="0"/>
                        </a:spcBef>
                        <a:spcAft>
                          <a:spcPts val="0"/>
                        </a:spcAft>
                        <a:buNone/>
                      </a:pPr>
                      <a:r>
                        <a:rPr lang="en" sz="2200"/>
                        <a:t>8</a:t>
                      </a:r>
                      <a:endParaRPr sz="2200"/>
                    </a:p>
                  </a:txBody>
                  <a:tcPr marT="63500" marB="63500" marR="63500" marL="63500"/>
                </a:tc>
                <a:tc>
                  <a:txBody>
                    <a:bodyPr/>
                    <a:lstStyle/>
                    <a:p>
                      <a:pPr indent="0" lvl="0" marL="0" rtl="0" algn="l">
                        <a:spcBef>
                          <a:spcPts val="0"/>
                        </a:spcBef>
                        <a:spcAft>
                          <a:spcPts val="0"/>
                        </a:spcAft>
                        <a:buNone/>
                      </a:pPr>
                      <a:r>
                        <a:rPr lang="en" sz="2200"/>
                        <a:t>60.294790</a:t>
                      </a:r>
                      <a:endParaRPr sz="2200"/>
                    </a:p>
                  </a:txBody>
                  <a:tcPr marT="63500" marB="63500" marR="63500" marL="63500"/>
                </a:tc>
                <a:tc>
                  <a:txBody>
                    <a:bodyPr/>
                    <a:lstStyle/>
                    <a:p>
                      <a:pPr indent="0" lvl="0" marL="0" rtl="0" algn="l">
                        <a:spcBef>
                          <a:spcPts val="0"/>
                        </a:spcBef>
                        <a:spcAft>
                          <a:spcPts val="0"/>
                        </a:spcAft>
                        <a:buNone/>
                      </a:pPr>
                      <a:r>
                        <a:rPr lang="en" sz="2200"/>
                        <a:t>19.92</a:t>
                      </a:r>
                      <a:endParaRPr sz="2200"/>
                    </a:p>
                  </a:txBody>
                  <a:tcPr marT="63500" marB="63500" marR="63500" marL="6350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9" name="Shape 1579"/>
        <p:cNvGrpSpPr/>
        <p:nvPr/>
      </p:nvGrpSpPr>
      <p:grpSpPr>
        <a:xfrm>
          <a:off x="0" y="0"/>
          <a:ext cx="0" cy="0"/>
          <a:chOff x="0" y="0"/>
          <a:chExt cx="0" cy="0"/>
        </a:xfrm>
      </p:grpSpPr>
      <p:sp>
        <p:nvSpPr>
          <p:cNvPr id="1580" name="Google Shape;1580;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Observation</a:t>
            </a:r>
            <a:endParaRPr/>
          </a:p>
        </p:txBody>
      </p:sp>
      <p:sp>
        <p:nvSpPr>
          <p:cNvPr id="1581" name="Google Shape;1581;p39"/>
          <p:cNvSpPr txBox="1"/>
          <p:nvPr/>
        </p:nvSpPr>
        <p:spPr>
          <a:xfrm>
            <a:off x="1203650" y="1365225"/>
            <a:ext cx="6800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Poppins"/>
                <a:ea typeface="Poppins"/>
                <a:cs typeface="Poppins"/>
                <a:sym typeface="Poppins"/>
              </a:rPr>
              <a:t>Optimal Performance:</a:t>
            </a:r>
            <a:r>
              <a:rPr lang="en">
                <a:solidFill>
                  <a:schemeClr val="dk1"/>
                </a:solidFill>
                <a:latin typeface="Poppins"/>
                <a:ea typeface="Poppins"/>
                <a:cs typeface="Poppins"/>
                <a:sym typeface="Poppins"/>
              </a:rPr>
              <a:t> The best overall execution time was achieved when using 4 threads.</a:t>
            </a:r>
            <a:endParaRPr>
              <a:solidFill>
                <a:schemeClr val="dk1"/>
              </a:solidFill>
              <a:latin typeface="Poppins"/>
              <a:ea typeface="Poppins"/>
              <a:cs typeface="Poppins"/>
              <a:sym typeface="Poppins"/>
            </a:endParaRPr>
          </a:p>
        </p:txBody>
      </p:sp>
      <p:sp>
        <p:nvSpPr>
          <p:cNvPr id="1582" name="Google Shape;1582;p39"/>
          <p:cNvSpPr txBox="1"/>
          <p:nvPr/>
        </p:nvSpPr>
        <p:spPr>
          <a:xfrm>
            <a:off x="412075" y="1305913"/>
            <a:ext cx="722400" cy="57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3000">
                <a:solidFill>
                  <a:schemeClr val="dk2"/>
                </a:solidFill>
                <a:latin typeface="Poppins"/>
                <a:ea typeface="Poppins"/>
                <a:cs typeface="Poppins"/>
                <a:sym typeface="Poppins"/>
              </a:rPr>
              <a:t>01</a:t>
            </a:r>
            <a:endParaRPr b="1" sz="3000">
              <a:solidFill>
                <a:schemeClr val="dk2"/>
              </a:solidFill>
              <a:latin typeface="Poppins"/>
              <a:ea typeface="Poppins"/>
              <a:cs typeface="Poppins"/>
              <a:sym typeface="Poppins"/>
            </a:endParaRPr>
          </a:p>
        </p:txBody>
      </p:sp>
      <p:sp>
        <p:nvSpPr>
          <p:cNvPr id="1583" name="Google Shape;1583;p39"/>
          <p:cNvSpPr txBox="1"/>
          <p:nvPr/>
        </p:nvSpPr>
        <p:spPr>
          <a:xfrm>
            <a:off x="1203638" y="2087188"/>
            <a:ext cx="6800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Poppins"/>
                <a:ea typeface="Poppins"/>
                <a:cs typeface="Poppins"/>
                <a:sym typeface="Poppins"/>
              </a:rPr>
              <a:t>Performance Degradation</a:t>
            </a:r>
            <a:r>
              <a:rPr lang="en">
                <a:solidFill>
                  <a:schemeClr val="dk1"/>
                </a:solidFill>
                <a:latin typeface="Poppins"/>
                <a:ea typeface="Poppins"/>
                <a:cs typeface="Poppins"/>
                <a:sym typeface="Poppins"/>
              </a:rPr>
              <a:t>: Performance became worse than sequential when using 8 threads. </a:t>
            </a:r>
            <a:endParaRPr>
              <a:solidFill>
                <a:schemeClr val="dk1"/>
              </a:solidFill>
              <a:latin typeface="Poppins"/>
              <a:ea typeface="Poppins"/>
              <a:cs typeface="Poppins"/>
              <a:sym typeface="Poppins"/>
            </a:endParaRPr>
          </a:p>
        </p:txBody>
      </p:sp>
      <p:sp>
        <p:nvSpPr>
          <p:cNvPr id="1584" name="Google Shape;1584;p39"/>
          <p:cNvSpPr txBox="1"/>
          <p:nvPr/>
        </p:nvSpPr>
        <p:spPr>
          <a:xfrm>
            <a:off x="412063" y="2085525"/>
            <a:ext cx="722400" cy="57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3000">
                <a:solidFill>
                  <a:schemeClr val="dk2"/>
                </a:solidFill>
                <a:latin typeface="Poppins"/>
                <a:ea typeface="Poppins"/>
                <a:cs typeface="Poppins"/>
                <a:sym typeface="Poppins"/>
              </a:rPr>
              <a:t>02</a:t>
            </a:r>
            <a:endParaRPr b="1" sz="3000">
              <a:solidFill>
                <a:schemeClr val="dk2"/>
              </a:solidFill>
              <a:latin typeface="Poppins"/>
              <a:ea typeface="Poppins"/>
              <a:cs typeface="Poppins"/>
              <a:sym typeface="Poppins"/>
            </a:endParaRPr>
          </a:p>
        </p:txBody>
      </p:sp>
      <p:sp>
        <p:nvSpPr>
          <p:cNvPr id="1585" name="Google Shape;1585;p39"/>
          <p:cNvSpPr txBox="1"/>
          <p:nvPr/>
        </p:nvSpPr>
        <p:spPr>
          <a:xfrm>
            <a:off x="1134475" y="2865125"/>
            <a:ext cx="6800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Poppins"/>
                <a:ea typeface="Poppins"/>
                <a:cs typeface="Poppins"/>
                <a:sym typeface="Poppins"/>
              </a:rPr>
              <a:t>Reason</a:t>
            </a:r>
            <a:r>
              <a:rPr lang="en">
                <a:solidFill>
                  <a:schemeClr val="dk1"/>
                </a:solidFill>
                <a:latin typeface="Poppins"/>
                <a:ea typeface="Poppins"/>
                <a:cs typeface="Poppins"/>
                <a:sym typeface="Poppins"/>
              </a:rPr>
              <a:t>: This performance decrease is due to communication and synchronization overhead between the threads, which outweighed the computational gains provided by our Parallelization.</a:t>
            </a:r>
            <a:endParaRPr>
              <a:solidFill>
                <a:schemeClr val="dk1"/>
              </a:solidFill>
              <a:latin typeface="Poppins"/>
              <a:ea typeface="Poppins"/>
              <a:cs typeface="Poppins"/>
              <a:sym typeface="Poppins"/>
            </a:endParaRPr>
          </a:p>
        </p:txBody>
      </p:sp>
      <p:sp>
        <p:nvSpPr>
          <p:cNvPr id="1586" name="Google Shape;1586;p39"/>
          <p:cNvSpPr txBox="1"/>
          <p:nvPr/>
        </p:nvSpPr>
        <p:spPr>
          <a:xfrm>
            <a:off x="412075" y="2807463"/>
            <a:ext cx="722400" cy="57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3000">
                <a:solidFill>
                  <a:schemeClr val="dk2"/>
                </a:solidFill>
                <a:latin typeface="Poppins"/>
                <a:ea typeface="Poppins"/>
                <a:cs typeface="Poppins"/>
                <a:sym typeface="Poppins"/>
              </a:rPr>
              <a:t>03</a:t>
            </a:r>
            <a:endParaRPr b="1" sz="3000">
              <a:solidFill>
                <a:schemeClr val="dk2"/>
              </a:solidFill>
              <a:latin typeface="Poppins"/>
              <a:ea typeface="Poppins"/>
              <a:cs typeface="Poppins"/>
              <a:sym typeface="Poppins"/>
            </a:endParaRPr>
          </a:p>
        </p:txBody>
      </p:sp>
      <p:sp>
        <p:nvSpPr>
          <p:cNvPr id="1587" name="Google Shape;1587;p39"/>
          <p:cNvSpPr txBox="1"/>
          <p:nvPr/>
        </p:nvSpPr>
        <p:spPr>
          <a:xfrm>
            <a:off x="1134475" y="3818050"/>
            <a:ext cx="6800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solidFill>
                  <a:schemeClr val="dk1"/>
                </a:solidFill>
                <a:latin typeface="Poppins"/>
                <a:ea typeface="Poppins"/>
                <a:cs typeface="Poppins"/>
                <a:sym typeface="Poppins"/>
              </a:rPr>
              <a:t>Error Rate</a:t>
            </a:r>
            <a:r>
              <a:rPr lang="en">
                <a:solidFill>
                  <a:schemeClr val="dk1"/>
                </a:solidFill>
                <a:latin typeface="Poppins"/>
                <a:ea typeface="Poppins"/>
                <a:cs typeface="Poppins"/>
                <a:sym typeface="Poppins"/>
              </a:rPr>
              <a:t>: The parallel implementation showed a linear effect on increasing the error rate as threads increased, suggesting a trade off between speed and accuracy.</a:t>
            </a:r>
            <a:endParaRPr>
              <a:solidFill>
                <a:schemeClr val="dk1"/>
              </a:solidFill>
              <a:latin typeface="Poppins"/>
              <a:ea typeface="Poppins"/>
              <a:cs typeface="Poppins"/>
              <a:sym typeface="Poppins"/>
            </a:endParaRPr>
          </a:p>
        </p:txBody>
      </p:sp>
      <p:sp>
        <p:nvSpPr>
          <p:cNvPr id="1588" name="Google Shape;1588;p39"/>
          <p:cNvSpPr txBox="1"/>
          <p:nvPr/>
        </p:nvSpPr>
        <p:spPr>
          <a:xfrm>
            <a:off x="412075" y="3760388"/>
            <a:ext cx="722400" cy="5760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None/>
            </a:pPr>
            <a:r>
              <a:rPr b="1" lang="en" sz="3000">
                <a:solidFill>
                  <a:schemeClr val="dk2"/>
                </a:solidFill>
                <a:latin typeface="Poppins"/>
                <a:ea typeface="Poppins"/>
                <a:cs typeface="Poppins"/>
                <a:sym typeface="Poppins"/>
              </a:rPr>
              <a:t>04</a:t>
            </a:r>
            <a:endParaRPr b="1" sz="3000">
              <a:solidFill>
                <a:schemeClr val="dk2"/>
              </a:solidFill>
              <a:latin typeface="Poppins"/>
              <a:ea typeface="Poppins"/>
              <a:cs typeface="Poppins"/>
              <a:sym typeface="Poppi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2" name="Shape 1592"/>
        <p:cNvGrpSpPr/>
        <p:nvPr/>
      </p:nvGrpSpPr>
      <p:grpSpPr>
        <a:xfrm>
          <a:off x="0" y="0"/>
          <a:ext cx="0" cy="0"/>
          <a:chOff x="0" y="0"/>
          <a:chExt cx="0" cy="0"/>
        </a:xfrm>
      </p:grpSpPr>
      <p:sp>
        <p:nvSpPr>
          <p:cNvPr id="1593" name="Google Shape;1593;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594" name="Google Shape;1594;p40"/>
          <p:cNvSpPr txBox="1"/>
          <p:nvPr>
            <p:ph idx="1" type="subTitle"/>
          </p:nvPr>
        </p:nvSpPr>
        <p:spPr>
          <a:xfrm>
            <a:off x="720000" y="1229189"/>
            <a:ext cx="7551600" cy="3270600"/>
          </a:xfrm>
          <a:prstGeom prst="rect">
            <a:avLst/>
          </a:prstGeom>
        </p:spPr>
        <p:txBody>
          <a:bodyPr anchorCtr="0" anchor="t" bIns="100450" lIns="100450" spcFirstLastPara="1" rIns="100450" wrap="square" tIns="100450">
            <a:noAutofit/>
          </a:bodyPr>
          <a:lstStyle/>
          <a:p>
            <a:pPr indent="-326282" lvl="0" marL="457200" rtl="0" algn="l">
              <a:spcBef>
                <a:spcPts val="0"/>
              </a:spcBef>
              <a:spcAft>
                <a:spcPts val="0"/>
              </a:spcAft>
              <a:buSzPts val="1538"/>
              <a:buChar char="●"/>
            </a:pPr>
            <a:r>
              <a:rPr lang="en" sz="1538"/>
              <a:t>The project successfully demonstrated that OpenMP based parallelization can be used to accelerate CNN training and testing on a multi core CPU.The execution time was reduced from 49.5 seconds (sequential) to 39.58 seconds (4 threads).</a:t>
            </a:r>
            <a:endParaRPr sz="1538"/>
          </a:p>
          <a:p>
            <a:pPr indent="0" lvl="0" marL="457200" rtl="0" algn="l">
              <a:spcBef>
                <a:spcPts val="0"/>
              </a:spcBef>
              <a:spcAft>
                <a:spcPts val="0"/>
              </a:spcAft>
              <a:buNone/>
            </a:pPr>
            <a:r>
              <a:t/>
            </a:r>
            <a:endParaRPr sz="1538"/>
          </a:p>
          <a:p>
            <a:pPr indent="-326282" lvl="0" marL="457200" rtl="0" algn="l">
              <a:spcBef>
                <a:spcPts val="0"/>
              </a:spcBef>
              <a:spcAft>
                <a:spcPts val="0"/>
              </a:spcAft>
              <a:buSzPts val="1538"/>
              <a:buChar char="●"/>
            </a:pPr>
            <a:r>
              <a:rPr lang="en" sz="1538"/>
              <a:t>Future works on this project could involve implementing multi node distributed training using MPI, using CUDA for Nvidia GPU based acceleration, applying this approach on a  real time e commerce platform , and integrating this training  logic into advanced ML frameworks like Tensorflow and Pytorch.</a:t>
            </a:r>
            <a:endParaRPr sz="1538"/>
          </a:p>
          <a:p>
            <a:pPr indent="0" lvl="0" marL="457200" rtl="0" algn="l">
              <a:spcBef>
                <a:spcPts val="0"/>
              </a:spcBef>
              <a:spcAft>
                <a:spcPts val="0"/>
              </a:spcAft>
              <a:buNone/>
            </a:pPr>
            <a:r>
              <a:t/>
            </a:r>
            <a:endParaRPr sz="1538"/>
          </a:p>
        </p:txBody>
      </p:sp>
    </p:spTree>
  </p:cSld>
  <p:clrMapOvr>
    <a:masterClrMapping/>
  </p:clrMapOvr>
</p:sld>
</file>

<file path=ppt/theme/theme1.xml><?xml version="1.0" encoding="utf-8"?>
<a:theme xmlns:a="http://schemas.openxmlformats.org/drawingml/2006/main" xmlns:r="http://schemas.openxmlformats.org/officeDocument/2006/relationships"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