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나눔바른고딕" panose="020B0603020101020101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740" y="-4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4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6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FB3E-8BD5-412C-8B02-85001FBE1642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69BF-BBC3-455E-984F-3FD5B0E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8699168" y="5277380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HANGGAE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12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아이콘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07074" y="409228"/>
            <a:ext cx="3600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75856" y="1179241"/>
            <a:ext cx="0" cy="39105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72000" y="1179241"/>
            <a:ext cx="0" cy="39105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68144" y="1179241"/>
            <a:ext cx="0" cy="39105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79712" y="2065412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79712" y="3109528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9712" y="4153644"/>
            <a:ext cx="4989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" y="546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1/1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47" y="3268720"/>
            <a:ext cx="720000" cy="7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3268720"/>
            <a:ext cx="720000" cy="72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31732"/>
            <a:ext cx="720000" cy="72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32" y="3268720"/>
            <a:ext cx="720000" cy="72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2231732"/>
            <a:ext cx="720000" cy="72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47" y="2231732"/>
            <a:ext cx="720000" cy="72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32" y="2231732"/>
            <a:ext cx="720000" cy="72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47" y="1273404"/>
            <a:ext cx="720000" cy="72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32" y="1273404"/>
            <a:ext cx="720000" cy="72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73404"/>
            <a:ext cx="720000" cy="72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1273404"/>
            <a:ext cx="720000" cy="72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32" y="4285844"/>
            <a:ext cx="720000" cy="72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4285844"/>
            <a:ext cx="720000" cy="72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68720"/>
            <a:ext cx="720000" cy="72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47" y="4285844"/>
            <a:ext cx="720000" cy="72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8584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</Words>
  <Application>Microsoft Office PowerPoint</Application>
  <PresentationFormat>화면 슬라이드 쇼(16:10)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맑은 고딕</vt:lpstr>
      <vt:lpstr>나눔바른고딕</vt:lpstr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</cp:revision>
  <dcterms:created xsi:type="dcterms:W3CDTF">2016-03-07T13:41:07Z</dcterms:created>
  <dcterms:modified xsi:type="dcterms:W3CDTF">2016-03-30T06:41:13Z</dcterms:modified>
</cp:coreProperties>
</file>