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  <p:sldMasterId id="2147483834" r:id="rId2"/>
  </p:sldMasterIdLst>
  <p:notesMasterIdLst>
    <p:notesMasterId r:id="rId10"/>
  </p:notesMasterIdLst>
  <p:sldIdLst>
    <p:sldId id="331" r:id="rId3"/>
    <p:sldId id="257" r:id="rId4"/>
    <p:sldId id="337" r:id="rId5"/>
    <p:sldId id="338" r:id="rId6"/>
    <p:sldId id="336" r:id="rId7"/>
    <p:sldId id="296" r:id="rId8"/>
    <p:sldId id="335" r:id="rId9"/>
  </p:sldIdLst>
  <p:sldSz cx="13004800" cy="9753600"/>
  <p:notesSz cx="6858000" cy="9144000"/>
  <p:defaultTextStyle>
    <a:defPPr marL="0" marR="0" indent="0" algn="l" defTabSz="9143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882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76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647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53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412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29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177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06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7"/>
    <p:restoredTop sz="84154" autoAdjust="0"/>
  </p:normalViewPr>
  <p:slideViewPr>
    <p:cSldViewPr snapToGrid="0" snapToObjects="1">
      <p:cViewPr varScale="1">
        <p:scale>
          <a:sx n="77" d="100"/>
          <a:sy n="77" d="100"/>
        </p:scale>
        <p:origin x="1536" y="1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351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341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170" latinLnBrk="0">
      <a:defRPr sz="2100">
        <a:latin typeface="Lucida Grande"/>
        <a:ea typeface="Lucida Grande"/>
        <a:cs typeface="Lucida Grande"/>
        <a:sym typeface="Lucida Grande"/>
      </a:defRPr>
    </a:lvl1pPr>
    <a:lvl2pPr indent="228589" defTabSz="584170" latinLnBrk="0">
      <a:defRPr sz="2100">
        <a:latin typeface="Lucida Grande"/>
        <a:ea typeface="Lucida Grande"/>
        <a:cs typeface="Lucida Grande"/>
        <a:sym typeface="Lucida Grande"/>
      </a:defRPr>
    </a:lvl2pPr>
    <a:lvl3pPr indent="457176" defTabSz="584170" latinLnBrk="0">
      <a:defRPr sz="2100">
        <a:latin typeface="Lucida Grande"/>
        <a:ea typeface="Lucida Grande"/>
        <a:cs typeface="Lucida Grande"/>
        <a:sym typeface="Lucida Grande"/>
      </a:defRPr>
    </a:lvl3pPr>
    <a:lvl4pPr indent="685765" defTabSz="584170" latinLnBrk="0">
      <a:defRPr sz="2100">
        <a:latin typeface="Lucida Grande"/>
        <a:ea typeface="Lucida Grande"/>
        <a:cs typeface="Lucida Grande"/>
        <a:sym typeface="Lucida Grande"/>
      </a:defRPr>
    </a:lvl4pPr>
    <a:lvl5pPr indent="914354" defTabSz="584170" latinLnBrk="0">
      <a:defRPr sz="2100">
        <a:latin typeface="Lucida Grande"/>
        <a:ea typeface="Lucida Grande"/>
        <a:cs typeface="Lucida Grande"/>
        <a:sym typeface="Lucida Grande"/>
      </a:defRPr>
    </a:lvl5pPr>
    <a:lvl6pPr indent="1142941" defTabSz="584170" latinLnBrk="0">
      <a:defRPr sz="2100">
        <a:latin typeface="Lucida Grande"/>
        <a:ea typeface="Lucida Grande"/>
        <a:cs typeface="Lucida Grande"/>
        <a:sym typeface="Lucida Grande"/>
      </a:defRPr>
    </a:lvl6pPr>
    <a:lvl7pPr indent="1371530" defTabSz="584170" latinLnBrk="0">
      <a:defRPr sz="2100">
        <a:latin typeface="Lucida Grande"/>
        <a:ea typeface="Lucida Grande"/>
        <a:cs typeface="Lucida Grande"/>
        <a:sym typeface="Lucida Grande"/>
      </a:defRPr>
    </a:lvl7pPr>
    <a:lvl8pPr indent="1600119" defTabSz="584170" latinLnBrk="0">
      <a:defRPr sz="2100">
        <a:latin typeface="Lucida Grande"/>
        <a:ea typeface="Lucida Grande"/>
        <a:cs typeface="Lucida Grande"/>
        <a:sym typeface="Lucida Grande"/>
      </a:defRPr>
    </a:lvl8pPr>
    <a:lvl9pPr indent="1828706" defTabSz="584170" latinLnBrk="0">
      <a:defRPr sz="21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2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-25399" y="9131300"/>
            <a:ext cx="13042900" cy="622300"/>
          </a:xfrm>
          <a:prstGeom prst="rect">
            <a:avLst/>
          </a:prstGeom>
          <a:solidFill>
            <a:srgbClr val="004D08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1270001" y="7797800"/>
            <a:ext cx="10464801" cy="4191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100">
                <a:solidFill>
                  <a:srgbClr val="212121"/>
                </a:solidFill>
              </a:defRPr>
            </a:lvl1pPr>
          </a:lstStyle>
          <a:p>
            <a:r>
              <a:t>Affiliations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9067800" y="9169400"/>
            <a:ext cx="3822700" cy="551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rPr dirty="0"/>
              <a:t>Date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114300" y="9169400"/>
            <a:ext cx="4800600" cy="551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t>Meeting Name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1" y="863601"/>
            <a:ext cx="10464801" cy="3302000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 sz="5000"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270001" y="4927601"/>
            <a:ext cx="10464801" cy="1841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3"/>
          </p:nvPr>
        </p:nvSpPr>
        <p:spPr>
          <a:xfrm>
            <a:off x="228601" y="349249"/>
            <a:ext cx="12585700" cy="5738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</a:lstStyle>
          <a:p>
            <a:r>
              <a:t>Title here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95400" y="2768601"/>
            <a:ext cx="10464801" cy="5714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698464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  <a:lvl2pPr marL="1142941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2pPr>
            <a:lvl3pPr marL="1587418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3pPr>
            <a:lvl4pPr marL="2031896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4pPr>
            <a:lvl5pPr marL="2476373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762" y="1950720"/>
            <a:ext cx="11587277" cy="1911706"/>
          </a:xfrm>
        </p:spPr>
        <p:txBody>
          <a:bodyPr vert="horz" lIns="130046" tIns="65023" rIns="130046" bIns="65023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1300460" rtl="0" eaLnBrk="1" latinLnBrk="0" hangingPunct="1">
              <a:lnSpc>
                <a:spcPts val="9102"/>
              </a:lnSpc>
              <a:spcBef>
                <a:spcPct val="0"/>
              </a:spcBef>
              <a:buNone/>
              <a:defRPr sz="85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762" y="3862424"/>
            <a:ext cx="11587277" cy="949350"/>
          </a:xfrm>
        </p:spPr>
        <p:txBody>
          <a:bodyPr vert="horz" lIns="130046" tIns="65023" rIns="130046" bIns="65023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130046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1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46" tIns="65023" rIns="130046" bIns="65023" rtlCol="0" anchor="ctr"/>
          <a:lstStyle>
            <a:lvl1pPr marL="0" algn="ct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943" y="6177278"/>
            <a:ext cx="11586914" cy="191433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9102"/>
              </a:lnSpc>
              <a:defRPr sz="85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942" y="8089750"/>
            <a:ext cx="11586916" cy="94348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17707" y="975360"/>
            <a:ext cx="7369387" cy="4768427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2" y="2524197"/>
            <a:ext cx="11586916" cy="2664178"/>
          </a:xfrm>
        </p:spPr>
        <p:txBody>
          <a:bodyPr anchor="b" anchorCtr="0"/>
          <a:lstStyle>
            <a:lvl1pPr algn="ctr">
              <a:defRPr sz="85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2" y="5197539"/>
            <a:ext cx="11586916" cy="2133599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3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42" y="2506133"/>
            <a:ext cx="5462016" cy="620663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3843" y="2506133"/>
            <a:ext cx="5462016" cy="620663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 marL="3257923" indent="-657004"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2" y="2205716"/>
            <a:ext cx="5462016" cy="101825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942" y="3614569"/>
            <a:ext cx="5462016" cy="509819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300"/>
            </a:lvl6pPr>
            <a:lvl7pPr marL="3257923" indent="-657004">
              <a:defRPr sz="2300"/>
            </a:lvl7pPr>
            <a:lvl8pPr marL="3257923" indent="-657004">
              <a:defRPr sz="2300"/>
            </a:lvl8pPr>
            <a:lvl9pPr marL="3257923" indent="-657004"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3843" y="2205716"/>
            <a:ext cx="5462016" cy="101825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3843" y="3614569"/>
            <a:ext cx="5462016" cy="509819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300"/>
            </a:lvl6pPr>
            <a:lvl7pPr marL="3257923" indent="-657004">
              <a:defRPr sz="2300"/>
            </a:lvl7pPr>
            <a:lvl8pPr marL="3257923" indent="-657004">
              <a:defRPr sz="2300"/>
            </a:lvl8pPr>
            <a:lvl9pPr marL="3257923" indent="-657004"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5264" y="3346823"/>
            <a:ext cx="5462016" cy="22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33842" y="3346823"/>
            <a:ext cx="5462016" cy="22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7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12" y="592867"/>
            <a:ext cx="5462016" cy="2836831"/>
          </a:xfrm>
        </p:spPr>
        <p:txBody>
          <a:bodyPr anchor="b"/>
          <a:lstStyle>
            <a:lvl1pPr algn="ctr">
              <a:defRPr sz="63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046" y="573742"/>
            <a:ext cx="5462016" cy="81390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612" y="3467946"/>
            <a:ext cx="5462016" cy="4717429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4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12" y="592867"/>
            <a:ext cx="5462016" cy="2836831"/>
          </a:xfrm>
        </p:spPr>
        <p:txBody>
          <a:bodyPr anchor="b"/>
          <a:lstStyle>
            <a:lvl1pPr algn="ctr">
              <a:defRPr sz="63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612" y="3467946"/>
            <a:ext cx="5462016" cy="4717429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4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833842" y="611991"/>
            <a:ext cx="5462016" cy="772638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46" tIns="65023" rIns="130046" bIns="65023" rtlCol="0">
            <a:normAutofit/>
          </a:bodyPr>
          <a:lstStyle>
            <a:lvl1pPr marL="650230" indent="-650230" algn="l" defTabSz="1300460" rtl="0" eaLnBrk="1" latinLnBrk="0" hangingPunct="1">
              <a:spcBef>
                <a:spcPts val="2844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3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3901379" indent="-650230">
              <a:defRPr/>
            </a:lvl7pPr>
            <a:lvl8pPr marL="3901379" indent="-650230">
              <a:defRPr/>
            </a:lvl8pPr>
            <a:lvl9pPr marL="3901379" indent="-65023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27342" y="593796"/>
            <a:ext cx="2275840" cy="811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004" y="593796"/>
            <a:ext cx="9243342" cy="81189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46" tIns="65023" rIns="130046" bIns="65023" rtlCol="0" anchor="ctr"/>
          <a:lstStyle>
            <a:lvl1pPr marL="0" algn="ct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3"/>
          </p:nvPr>
        </p:nvSpPr>
        <p:spPr>
          <a:xfrm>
            <a:off x="228601" y="349250"/>
            <a:ext cx="12585700" cy="83167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</a:lstStyle>
          <a:p>
            <a:r>
              <a:t>Title here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95400" y="2768601"/>
            <a:ext cx="10464801" cy="5714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698464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  <a:lvl2pPr marL="1142941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2pPr>
            <a:lvl3pPr marL="1587418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3pPr>
            <a:lvl4pPr marL="2031896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4pPr>
            <a:lvl5pPr marL="2476373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-25399" y="9131300"/>
            <a:ext cx="13042900" cy="622300"/>
          </a:xfrm>
          <a:prstGeom prst="rect">
            <a:avLst/>
          </a:prstGeom>
          <a:solidFill>
            <a:srgbClr val="004D08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1270001" y="7757294"/>
            <a:ext cx="10464801" cy="4596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100">
                <a:solidFill>
                  <a:srgbClr val="212121"/>
                </a:solidFill>
              </a:defRPr>
            </a:lvl1pPr>
          </a:lstStyle>
          <a:p>
            <a:r>
              <a:t>Affiliations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9067800" y="9169399"/>
            <a:ext cx="3822700" cy="5909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rPr dirty="0"/>
              <a:t>Date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114300" y="9169399"/>
            <a:ext cx="4800600" cy="5909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t>Meeting Name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1" y="863601"/>
            <a:ext cx="10464801" cy="3302000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 sz="5000"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270001" y="4927601"/>
            <a:ext cx="10464801" cy="1841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7711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ctr" defTabSz="4571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6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4571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4571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9" algn="l" defTabSz="4571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  <a:prstGeom prst="rect">
            <a:avLst/>
          </a:prstGeom>
        </p:spPr>
        <p:txBody>
          <a:bodyPr vert="horz" lIns="130046" tIns="65023" rIns="130046" bIns="65023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3" y="2505337"/>
            <a:ext cx="11586917" cy="620742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746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ECCC89-701D-2349-BA9F-F54FD51530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96226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9" r:id="rId14"/>
    <p:sldLayoutId id="2147483850" r:id="rId15"/>
  </p:sldLayoutIdLst>
  <p:txStyles>
    <p:titleStyle>
      <a:lvl1pPr algn="ctr" defTabSz="130046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0230" indent="-650230" algn="l" defTabSz="1300460" rtl="0" eaLnBrk="1" latinLnBrk="0" hangingPunct="1">
        <a:spcBef>
          <a:spcPts val="284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00460" indent="-650230" algn="l" defTabSz="1300460" rtl="0" eaLnBrk="1" latinLnBrk="0" hangingPunct="1">
        <a:spcBef>
          <a:spcPts val="853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950690" indent="-650230" algn="l" defTabSz="1300460" rtl="0" eaLnBrk="1" latinLnBrk="0" hangingPunct="1">
        <a:spcBef>
          <a:spcPts val="853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00919" indent="-650230" algn="l" defTabSz="1300460" rtl="0" eaLnBrk="1" latinLnBrk="0" hangingPunct="1">
        <a:spcBef>
          <a:spcPts val="853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51149" indent="-650230" algn="l" defTabSz="1300460" rtl="0" eaLnBrk="1" latinLnBrk="0" hangingPunct="1">
        <a:spcBef>
          <a:spcPts val="853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01379" indent="-657004" algn="l" defTabSz="130046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558383" indent="-657004" algn="l" defTabSz="130046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201839" indent="-657004" algn="l" defTabSz="130046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58842" indent="-657004" algn="l" defTabSz="130046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nnifer.E.Kay@colorado.edu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boulder.zoom.us/j/99769486583" TargetMode="External"/><Relationship Id="rId2" Type="http://schemas.openxmlformats.org/officeDocument/2006/relationships/hyperlink" Target="https://cuboulder.zoom.us/j/96536534549" TargetMode="Externa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sz="quarter" idx="13"/>
          </p:nvPr>
        </p:nvSpPr>
        <p:spPr>
          <a:xfrm>
            <a:off x="1270001" y="4536014"/>
            <a:ext cx="10464801" cy="2101086"/>
          </a:xfrm>
          <a:prstGeom prst="rect">
            <a:avLst/>
          </a:prstGeom>
        </p:spPr>
        <p:txBody>
          <a:bodyPr/>
          <a:lstStyle/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Instructor: </a:t>
            </a:r>
            <a:endParaRPr lang="en-US" sz="3200" dirty="0"/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Prof. </a:t>
            </a:r>
            <a:r>
              <a:rPr lang="en-US" sz="3200" dirty="0"/>
              <a:t>Jennifer Kay</a:t>
            </a:r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>
                <a:hlinkClick r:id="rId2"/>
              </a:rPr>
              <a:t>Jennifer.E.Kay@colorado.edu</a:t>
            </a:r>
            <a:endParaRPr lang="en-US" sz="3200" dirty="0"/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269999" y="687898"/>
            <a:ext cx="10464801" cy="254218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ATOC4500</a:t>
            </a:r>
            <a:br>
              <a:rPr lang="en-US" dirty="0"/>
            </a:br>
            <a:r>
              <a:rPr lang="en-US" dirty="0"/>
              <a:t>Data Science Laboratory</a:t>
            </a:r>
            <a:br>
              <a:rPr lang="en-US" dirty="0"/>
            </a:br>
            <a:r>
              <a:rPr lang="en-US" dirty="0"/>
              <a:t>Application Lab 2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1270001" y="7399102"/>
            <a:ext cx="10464801" cy="1330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Spring 2022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T/Th 11:30 am-12:45 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790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28601" y="248496"/>
            <a:ext cx="12585700" cy="86998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/>
              <a:t>Plan this week…. </a:t>
            </a:r>
            <a:endParaRPr sz="4800" b="1" dirty="0"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432262" y="2423797"/>
            <a:ext cx="11770822" cy="647082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060434" indent="-742950">
              <a:buAutoNum type="arabicParenR"/>
            </a:pPr>
            <a:r>
              <a:rPr lang="en-US" sz="4400" b="1" dirty="0"/>
              <a:t>Application Lab #2</a:t>
            </a:r>
          </a:p>
          <a:p>
            <a:pPr marL="1060434" indent="-742950">
              <a:buAutoNum type="arabicParenR"/>
            </a:pPr>
            <a:r>
              <a:rPr lang="en-US" sz="4400" b="1" dirty="0"/>
              <a:t>Start Homework #3</a:t>
            </a:r>
          </a:p>
          <a:p>
            <a:pPr marL="317484" indent="0">
              <a:buNone/>
            </a:pPr>
            <a:endParaRPr lang="en-US" sz="4400" b="1" i="1" dirty="0"/>
          </a:p>
          <a:p>
            <a:pPr marL="317484" indent="0">
              <a:buNone/>
            </a:pPr>
            <a:r>
              <a:rPr lang="en-US" sz="4400" b="1" i="1" dirty="0"/>
              <a:t>You should finish Application Lab #2 and have started Homework #3 by the end of class on Thursday. </a:t>
            </a:r>
          </a:p>
          <a:p>
            <a:pPr marL="317484" indent="0">
              <a:buNone/>
            </a:pPr>
            <a:r>
              <a:rPr lang="en-US" sz="4400" b="1" i="1" dirty="0"/>
              <a:t> Let Prof. Kay and Giovanni know how it is going…Ask lots of questions!  Coding, science, etc. – We are here to help and will be roaming around…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E6105-8BA9-6148-9496-363F0E53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5" y="3876972"/>
            <a:ext cx="11120297" cy="4489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1C008-542C-F94D-9AA0-F4B498BF5D4A}"/>
              </a:ext>
            </a:extLst>
          </p:cNvPr>
          <p:cNvSpPr txBox="1"/>
          <p:nvPr/>
        </p:nvSpPr>
        <p:spPr>
          <a:xfrm>
            <a:off x="0" y="8553271"/>
            <a:ext cx="12535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www.carbonbrief.org</a:t>
            </a:r>
            <a:r>
              <a:rPr lang="en-US" sz="3600" dirty="0"/>
              <a:t>/interactive-much-el-</a:t>
            </a:r>
            <a:r>
              <a:rPr lang="en-US" sz="3600" dirty="0" err="1"/>
              <a:t>nino</a:t>
            </a:r>
            <a:r>
              <a:rPr lang="en-US" sz="3600" dirty="0"/>
              <a:t>-affect-global-temperature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334BF-FF1A-5A44-8CD7-9CF5D2AE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24" y="133727"/>
            <a:ext cx="866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08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C202C-76D1-A444-A86F-E9AAAC1C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5" y="116379"/>
            <a:ext cx="8326741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87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B995E-5D60-D64D-B064-8B9CBCBFE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1" y="349250"/>
            <a:ext cx="12585700" cy="1562477"/>
          </a:xfrm>
        </p:spPr>
        <p:txBody>
          <a:bodyPr/>
          <a:lstStyle/>
          <a:p>
            <a:r>
              <a:rPr lang="en-US" b="1" dirty="0"/>
              <a:t>Application Lab #2 – Linear Regression: </a:t>
            </a:r>
            <a:r>
              <a:rPr lang="en-US" dirty="0"/>
              <a:t>Can Pacific Ocean sea surface temperatures (i.e., ENSO) anomalies (X) be used to predict global mean surface temperature anomalies (Y)?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9C58-9254-9144-8BB1-167FB992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30" y="2125748"/>
            <a:ext cx="10522641" cy="71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79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sz="quarter" idx="13"/>
          </p:nvPr>
        </p:nvSpPr>
        <p:spPr>
          <a:xfrm>
            <a:off x="228601" y="349250"/>
            <a:ext cx="12585700" cy="60837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Looking forward:</a:t>
            </a:r>
            <a:endParaRPr b="1" dirty="0"/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624509" y="1721810"/>
            <a:ext cx="11793883" cy="71063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0"/>
              </a:spcBef>
            </a:pPr>
            <a:r>
              <a:rPr lang="en-US" sz="3200" dirty="0"/>
              <a:t>Homework #3 is due next Thursday March 3.</a:t>
            </a:r>
          </a:p>
          <a:p>
            <a:pPr>
              <a:spcBef>
                <a:spcPts val="5800"/>
              </a:spcBef>
            </a:pPr>
            <a:r>
              <a:rPr lang="en-US" sz="3200" dirty="0"/>
              <a:t>Next week we’ll start machine learning – Unit #3.</a:t>
            </a:r>
          </a:p>
          <a:p>
            <a:pPr>
              <a:spcBef>
                <a:spcPts val="5800"/>
              </a:spcBef>
            </a:pPr>
            <a:r>
              <a:rPr lang="en-US" sz="3200" dirty="0"/>
              <a:t>Contact Prof. Kay or Giovanni if you have any questions or concerns.  Office hours are on this week: </a:t>
            </a:r>
          </a:p>
          <a:p>
            <a:pPr>
              <a:buFontTx/>
              <a:buChar char="-"/>
            </a:pPr>
            <a:r>
              <a:rPr lang="en-US" sz="3200" dirty="0"/>
              <a:t>Giovanni Monday 3-4 pm </a:t>
            </a:r>
            <a:r>
              <a:rPr lang="en-US" u="sng" dirty="0">
                <a:hlinkClick r:id="rId2"/>
              </a:rPr>
              <a:t>https://cuboulder.zoom.us/j/96536534549 </a:t>
            </a:r>
            <a:r>
              <a:rPr lang="en-US" dirty="0"/>
              <a:t>Passcode: </a:t>
            </a:r>
            <a:r>
              <a:rPr lang="en-US" dirty="0" err="1"/>
              <a:t>letscode</a:t>
            </a:r>
            <a:r>
              <a:rPr lang="en-US" dirty="0"/>
              <a:t>!</a:t>
            </a:r>
          </a:p>
          <a:p>
            <a:pPr>
              <a:buFontTx/>
              <a:buChar char="-"/>
            </a:pPr>
            <a:r>
              <a:rPr lang="en-US" sz="3200" dirty="0"/>
              <a:t>Prof. Kay Wednesday 4-6 pm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https://cuboulder.zoom.us/j/99769486583 </a:t>
            </a:r>
            <a:r>
              <a:rPr lang="en-US" dirty="0"/>
              <a:t>Passcode: help</a:t>
            </a:r>
          </a:p>
          <a:p>
            <a:pPr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81085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09550" y="1444250"/>
            <a:ext cx="12585700" cy="677929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/>
              <a:t>Assigned Groups - ATOC4500: 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i="1" dirty="0"/>
              <a:t>Application</a:t>
            </a:r>
            <a:r>
              <a:rPr lang="en-US" sz="4800" b="1" dirty="0"/>
              <a:t> Lab #2, Homework #3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Group #1: Laura, Jackie, Gillian, Erica</a:t>
            </a:r>
          </a:p>
          <a:p>
            <a:pPr algn="ctr"/>
            <a:r>
              <a:rPr lang="en-US" sz="4800" b="1" dirty="0"/>
              <a:t>Group #2: Sean, Sam, Sydney, Alyssa</a:t>
            </a:r>
          </a:p>
          <a:p>
            <a:pPr algn="ctr"/>
            <a:r>
              <a:rPr lang="en-US" sz="4800" b="1" dirty="0"/>
              <a:t>Group #3: Daphne, Devon, Fergus</a:t>
            </a:r>
          </a:p>
          <a:p>
            <a:pPr algn="ctr"/>
            <a:r>
              <a:rPr lang="en-US" sz="4800" b="1" dirty="0"/>
              <a:t>Group #4: Rachel, Victoria, </a:t>
            </a:r>
            <a:r>
              <a:rPr lang="en-US" sz="4800" b="1" dirty="0" err="1"/>
              <a:t>Ania</a:t>
            </a:r>
            <a:endParaRPr lang="en-US" sz="4800" b="1" dirty="0"/>
          </a:p>
          <a:p>
            <a:pPr algn="ctr"/>
            <a:r>
              <a:rPr lang="en-US" sz="4800" b="1" dirty="0"/>
              <a:t>Group #5: Ben, Jacob, Nate</a:t>
            </a:r>
          </a:p>
        </p:txBody>
      </p:sp>
    </p:spTree>
    <p:extLst>
      <p:ext uri="{BB962C8B-B14F-4D97-AF65-F5344CB8AC3E}">
        <p14:creationId xmlns:p14="http://schemas.microsoft.com/office/powerpoint/2010/main" val="4217471078"/>
      </p:ext>
    </p:extLst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293</Words>
  <Application>Microsoft Macintosh PowerPoint</Application>
  <PresentationFormat>Custom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Helvetica</vt:lpstr>
      <vt:lpstr>Lucida Grande</vt:lpstr>
      <vt:lpstr>Wingdings 2</vt:lpstr>
      <vt:lpstr>Custom Design</vt:lpstr>
      <vt:lpstr>Saddle</vt:lpstr>
      <vt:lpstr>ATOC4500 Data Science Laboratory Application Lab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Data Analysis</dc:title>
  <cp:lastModifiedBy>Microsoft Office User</cp:lastModifiedBy>
  <cp:revision>963</cp:revision>
  <cp:lastPrinted>2022-02-18T18:55:06Z</cp:lastPrinted>
  <dcterms:modified xsi:type="dcterms:W3CDTF">2022-02-22T18:18:37Z</dcterms:modified>
</cp:coreProperties>
</file>