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AA4AA0-2AF0-49D3-B2BB-E400847FD777}" v="13" dt="2020-09-28T11:49:08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739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Jenkins" userId="9a0b3264-ab3c-4351-b2a6-419f2f29438a" providerId="ADAL" clId="{E3AA4AA0-2AF0-49D3-B2BB-E400847FD777}"/>
    <pc:docChg chg="custSel addSld modSld">
      <pc:chgData name="Andrew Jenkins" userId="9a0b3264-ab3c-4351-b2a6-419f2f29438a" providerId="ADAL" clId="{E3AA4AA0-2AF0-49D3-B2BB-E400847FD777}" dt="2020-09-28T11:50:18.573" v="159" actId="14100"/>
      <pc:docMkLst>
        <pc:docMk/>
      </pc:docMkLst>
      <pc:sldChg chg="addSp delSp modSp">
        <pc:chgData name="Andrew Jenkins" userId="9a0b3264-ab3c-4351-b2a6-419f2f29438a" providerId="ADAL" clId="{E3AA4AA0-2AF0-49D3-B2BB-E400847FD777}" dt="2020-09-28T10:05:58.307" v="141" actId="1076"/>
        <pc:sldMkLst>
          <pc:docMk/>
          <pc:sldMk cId="746714582" sldId="256"/>
        </pc:sldMkLst>
        <pc:picChg chg="add mod ord modCrop">
          <ac:chgData name="Andrew Jenkins" userId="9a0b3264-ab3c-4351-b2a6-419f2f29438a" providerId="ADAL" clId="{E3AA4AA0-2AF0-49D3-B2BB-E400847FD777}" dt="2020-09-28T09:59:42.055" v="92" actId="732"/>
          <ac:picMkLst>
            <pc:docMk/>
            <pc:sldMk cId="746714582" sldId="256"/>
            <ac:picMk id="2" creationId="{916D531B-C7DA-4FD6-94D4-AC03DD1E2AC8}"/>
          </ac:picMkLst>
        </pc:picChg>
        <pc:picChg chg="add mod modCrop">
          <ac:chgData name="Andrew Jenkins" userId="9a0b3264-ab3c-4351-b2a6-419f2f29438a" providerId="ADAL" clId="{E3AA4AA0-2AF0-49D3-B2BB-E400847FD777}" dt="2020-09-28T10:05:58.307" v="141" actId="1076"/>
          <ac:picMkLst>
            <pc:docMk/>
            <pc:sldMk cId="746714582" sldId="256"/>
            <ac:picMk id="3" creationId="{A6FF4083-4F0E-4FE2-88DB-20497031C3A2}"/>
          </ac:picMkLst>
        </pc:picChg>
        <pc:picChg chg="del">
          <ac:chgData name="Andrew Jenkins" userId="9a0b3264-ab3c-4351-b2a6-419f2f29438a" providerId="ADAL" clId="{E3AA4AA0-2AF0-49D3-B2BB-E400847FD777}" dt="2020-09-28T09:58:02.516" v="71" actId="478"/>
          <ac:picMkLst>
            <pc:docMk/>
            <pc:sldMk cId="746714582" sldId="256"/>
            <ac:picMk id="4" creationId="{5975040B-835A-4982-9AC5-2FFE5ED724DA}"/>
          </ac:picMkLst>
        </pc:picChg>
        <pc:picChg chg="add mod modCrop">
          <ac:chgData name="Andrew Jenkins" userId="9a0b3264-ab3c-4351-b2a6-419f2f29438a" providerId="ADAL" clId="{E3AA4AA0-2AF0-49D3-B2BB-E400847FD777}" dt="2020-09-28T09:57:19.363" v="61" actId="732"/>
          <ac:picMkLst>
            <pc:docMk/>
            <pc:sldMk cId="746714582" sldId="256"/>
            <ac:picMk id="5" creationId="{800768FD-CC5D-4211-9131-2AC80FEEE1DC}"/>
          </ac:picMkLst>
        </pc:picChg>
        <pc:picChg chg="mod ord">
          <ac:chgData name="Andrew Jenkins" userId="9a0b3264-ab3c-4351-b2a6-419f2f29438a" providerId="ADAL" clId="{E3AA4AA0-2AF0-49D3-B2BB-E400847FD777}" dt="2020-09-28T09:59:14.851" v="91" actId="688"/>
          <ac:picMkLst>
            <pc:docMk/>
            <pc:sldMk cId="746714582" sldId="256"/>
            <ac:picMk id="6" creationId="{18548717-D2CF-4FEE-9E8C-62792A1AB4A5}"/>
          </ac:picMkLst>
        </pc:picChg>
        <pc:picChg chg="add del mod">
          <ac:chgData name="Andrew Jenkins" userId="9a0b3264-ab3c-4351-b2a6-419f2f29438a" providerId="ADAL" clId="{E3AA4AA0-2AF0-49D3-B2BB-E400847FD777}" dt="2020-09-28T10:00:26.584" v="96"/>
          <ac:picMkLst>
            <pc:docMk/>
            <pc:sldMk cId="746714582" sldId="256"/>
            <ac:picMk id="8" creationId="{938168DB-FF40-4D91-899D-D401E12921AB}"/>
          </ac:picMkLst>
        </pc:picChg>
        <pc:picChg chg="del ord">
          <ac:chgData name="Andrew Jenkins" userId="9a0b3264-ab3c-4351-b2a6-419f2f29438a" providerId="ADAL" clId="{E3AA4AA0-2AF0-49D3-B2BB-E400847FD777}" dt="2020-09-28T09:58:05.689" v="73" actId="478"/>
          <ac:picMkLst>
            <pc:docMk/>
            <pc:sldMk cId="746714582" sldId="256"/>
            <ac:picMk id="10" creationId="{13E59200-9ED4-4827-AB46-E0200B20E30F}"/>
          </ac:picMkLst>
        </pc:picChg>
      </pc:sldChg>
      <pc:sldChg chg="addSp delSp modSp add">
        <pc:chgData name="Andrew Jenkins" userId="9a0b3264-ab3c-4351-b2a6-419f2f29438a" providerId="ADAL" clId="{E3AA4AA0-2AF0-49D3-B2BB-E400847FD777}" dt="2020-09-28T11:50:18.573" v="159" actId="14100"/>
        <pc:sldMkLst>
          <pc:docMk/>
          <pc:sldMk cId="3037769283" sldId="257"/>
        </pc:sldMkLst>
        <pc:picChg chg="add mod ord modCrop">
          <ac:chgData name="Andrew Jenkins" userId="9a0b3264-ab3c-4351-b2a6-419f2f29438a" providerId="ADAL" clId="{E3AA4AA0-2AF0-49D3-B2BB-E400847FD777}" dt="2020-09-28T10:03:46.105" v="130" actId="1076"/>
          <ac:picMkLst>
            <pc:docMk/>
            <pc:sldMk cId="3037769283" sldId="257"/>
            <ac:picMk id="2" creationId="{74635475-BFA8-4EA8-808C-F53DB289412C}"/>
          </ac:picMkLst>
        </pc:picChg>
        <pc:picChg chg="add del mod">
          <ac:chgData name="Andrew Jenkins" userId="9a0b3264-ab3c-4351-b2a6-419f2f29438a" providerId="ADAL" clId="{E3AA4AA0-2AF0-49D3-B2BB-E400847FD777}" dt="2020-09-28T09:47:55.107" v="13" actId="478"/>
          <ac:picMkLst>
            <pc:docMk/>
            <pc:sldMk cId="3037769283" sldId="257"/>
            <ac:picMk id="3" creationId="{D8BB40B2-56DA-49E1-9600-C6FEED7851F5}"/>
          </ac:picMkLst>
        </pc:picChg>
        <pc:picChg chg="del">
          <ac:chgData name="Andrew Jenkins" userId="9a0b3264-ab3c-4351-b2a6-419f2f29438a" providerId="ADAL" clId="{E3AA4AA0-2AF0-49D3-B2BB-E400847FD777}" dt="2020-09-28T09:48:02.751" v="15" actId="478"/>
          <ac:picMkLst>
            <pc:docMk/>
            <pc:sldMk cId="3037769283" sldId="257"/>
            <ac:picMk id="4" creationId="{5975040B-835A-4982-9AC5-2FFE5ED724DA}"/>
          </ac:picMkLst>
        </pc:picChg>
        <pc:picChg chg="add mod">
          <ac:chgData name="Andrew Jenkins" userId="9a0b3264-ab3c-4351-b2a6-419f2f29438a" providerId="ADAL" clId="{E3AA4AA0-2AF0-49D3-B2BB-E400847FD777}" dt="2020-09-28T11:50:18.573" v="159" actId="14100"/>
          <ac:picMkLst>
            <pc:docMk/>
            <pc:sldMk cId="3037769283" sldId="257"/>
            <ac:picMk id="4" creationId="{59A52E49-4B11-479C-8D72-D7558A47BBE3}"/>
          </ac:picMkLst>
        </pc:picChg>
        <pc:picChg chg="add del mod">
          <ac:chgData name="Andrew Jenkins" userId="9a0b3264-ab3c-4351-b2a6-419f2f29438a" providerId="ADAL" clId="{E3AA4AA0-2AF0-49D3-B2BB-E400847FD777}" dt="2020-09-28T09:48:59.656" v="26" actId="478"/>
          <ac:picMkLst>
            <pc:docMk/>
            <pc:sldMk cId="3037769283" sldId="257"/>
            <ac:picMk id="5" creationId="{C2EAE90A-1C14-4673-A8F6-FFFF34EC9B25}"/>
          </ac:picMkLst>
        </pc:picChg>
        <pc:picChg chg="del mod">
          <ac:chgData name="Andrew Jenkins" userId="9a0b3264-ab3c-4351-b2a6-419f2f29438a" providerId="ADAL" clId="{E3AA4AA0-2AF0-49D3-B2BB-E400847FD777}" dt="2020-09-28T09:49:32.843" v="38" actId="478"/>
          <ac:picMkLst>
            <pc:docMk/>
            <pc:sldMk cId="3037769283" sldId="257"/>
            <ac:picMk id="6" creationId="{18548717-D2CF-4FEE-9E8C-62792A1AB4A5}"/>
          </ac:picMkLst>
        </pc:picChg>
        <pc:picChg chg="add mod">
          <ac:chgData name="Andrew Jenkins" userId="9a0b3264-ab3c-4351-b2a6-419f2f29438a" providerId="ADAL" clId="{E3AA4AA0-2AF0-49D3-B2BB-E400847FD777}" dt="2020-09-28T10:03:56.366" v="133" actId="1076"/>
          <ac:picMkLst>
            <pc:docMk/>
            <pc:sldMk cId="3037769283" sldId="257"/>
            <ac:picMk id="7" creationId="{8261988B-ED4D-4F84-935B-305D436BB65F}"/>
          </ac:picMkLst>
        </pc:picChg>
        <pc:picChg chg="add mod">
          <ac:chgData name="Andrew Jenkins" userId="9a0b3264-ab3c-4351-b2a6-419f2f29438a" providerId="ADAL" clId="{E3AA4AA0-2AF0-49D3-B2BB-E400847FD777}" dt="2020-09-28T10:03:51.323" v="131" actId="1076"/>
          <ac:picMkLst>
            <pc:docMk/>
            <pc:sldMk cId="3037769283" sldId="257"/>
            <ac:picMk id="8" creationId="{4002542B-7531-476D-AAE4-7478EBFA6286}"/>
          </ac:picMkLst>
        </pc:picChg>
        <pc:picChg chg="add del mod">
          <ac:chgData name="Andrew Jenkins" userId="9a0b3264-ab3c-4351-b2a6-419f2f29438a" providerId="ADAL" clId="{E3AA4AA0-2AF0-49D3-B2BB-E400847FD777}" dt="2020-09-28T11:49:11.259" v="146" actId="478"/>
          <ac:picMkLst>
            <pc:docMk/>
            <pc:sldMk cId="3037769283" sldId="257"/>
            <ac:picMk id="9" creationId="{EA5D1531-1866-4C0F-84BE-3ECB091E424D}"/>
          </ac:picMkLst>
        </pc:picChg>
        <pc:picChg chg="del mod">
          <ac:chgData name="Andrew Jenkins" userId="9a0b3264-ab3c-4351-b2a6-419f2f29438a" providerId="ADAL" clId="{E3AA4AA0-2AF0-49D3-B2BB-E400847FD777}" dt="2020-09-28T10:00:32.263" v="100" actId="478"/>
          <ac:picMkLst>
            <pc:docMk/>
            <pc:sldMk cId="3037769283" sldId="257"/>
            <ac:picMk id="10" creationId="{13E59200-9ED4-4827-AB46-E0200B20E3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28F2-B071-473C-A052-9254BDB27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D14AD-57A8-4433-AAC9-C9158E68E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F6AB0-2390-44CD-8353-F3B2397D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1316-8CCB-41E5-BC24-3E105DAA6358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89EC-C101-40B9-BFD0-05320F74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6CD1D-CF2A-410C-A1CC-D607B125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D7D6-CDBF-4F74-85AE-D5FBB2F6D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32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0C77-5A6B-459A-8A91-1B675C7D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F2314-F3B9-48CB-8725-AB66B70BD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834BE-3F84-4545-AFCA-92CB3302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1316-8CCB-41E5-BC24-3E105DAA6358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8E2F5-C586-409E-9745-962846EE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88124-E82C-4554-97D5-532DD20E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D7D6-CDBF-4F74-85AE-D5FBB2F6D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64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AA9D0-AAE7-4334-97B8-FAF16E959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FBF78-B253-47D4-94C6-03E2CFA59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F6AF3-4094-4122-A86C-37226870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1316-8CCB-41E5-BC24-3E105DAA6358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FAD0C-E347-48F1-BC8B-31AA7FDA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0A9F-9A2E-4B39-91D0-E072686F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D7D6-CDBF-4F74-85AE-D5FBB2F6D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83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EA53-DB97-4BF8-9DA6-776A5848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0DFD-A9FD-4A76-AC74-2142E5495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DCE88-25DE-45FF-B916-4135AC75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1316-8CCB-41E5-BC24-3E105DAA6358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CCFCB-7CBB-4F25-AF36-7EBDEDF1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B4377-4B89-432F-BA70-B4F4D969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D7D6-CDBF-4F74-85AE-D5FBB2F6D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80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F833-17BD-4CA8-88AC-CC3C023E5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B28EB-F319-4678-A1D8-E17B9C880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280FE-1346-4E93-B6CC-A24E7A34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1316-8CCB-41E5-BC24-3E105DAA6358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5DACB-6430-4F5E-9785-1F7144D2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42C69-4890-4385-BAE3-45246B24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D7D6-CDBF-4F74-85AE-D5FBB2F6D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28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C89F-8B5A-4507-B98A-ABCEBF9D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404B2-BAA4-4199-A681-1C0D7C28A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3B631-998E-4EEB-9675-D1F446987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15337-C1EE-4B03-8D3C-4DB8DAF9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1316-8CCB-41E5-BC24-3E105DAA6358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7F7DB-492C-44D1-9C57-6C0F677B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EDBEE-31C4-4FEF-A902-70FC151D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D7D6-CDBF-4F74-85AE-D5FBB2F6D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00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31AC-115B-47A5-8602-502E40B4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CD795-EFFD-4ADB-BBE2-2FAFFAC08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F5D84-118F-426D-967F-9606CE7C5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E46AA-1E25-434B-82DC-23B278080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4997E-5382-4145-9029-ACA6D5919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1DCF6-5544-489A-9575-9A66E7BE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1316-8CCB-41E5-BC24-3E105DAA6358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52F7C-1EF8-418D-821B-EE86E173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CA931-EB23-4FEF-9B3F-2B4E4E65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D7D6-CDBF-4F74-85AE-D5FBB2F6D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76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1343-0982-4BC5-804F-EB931D02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B9941-CFC0-485B-A9B1-C7AA9189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1316-8CCB-41E5-BC24-3E105DAA6358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700D8-7917-4B74-9DEB-0D0ED3A5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887D0-0E9F-4EDE-A7C1-8DC14744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D7D6-CDBF-4F74-85AE-D5FBB2F6D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4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C2D9B-6979-4A95-8815-78F6C253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1316-8CCB-41E5-BC24-3E105DAA6358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5F242-D3D3-45A4-9BAE-E299E308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18EB5-9278-4821-8AF9-74F2E62E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D7D6-CDBF-4F74-85AE-D5FBB2F6D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49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09DA-8E49-44D4-9F06-92B51497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8F46-FA38-4716-B997-0F22E596B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74CFC-3C91-4F26-8315-F3EDCECE2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3A835-5F21-43E9-B21B-16270828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1316-8CCB-41E5-BC24-3E105DAA6358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04BEF-1F88-48C6-89A1-B3725E6B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4380B-E9A4-42BD-B760-4B33C973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D7D6-CDBF-4F74-85AE-D5FBB2F6D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48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7859-C6FA-4379-990B-F770EFAC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70280-8D4D-4BAC-9114-7457D4A5C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62E45-205F-4087-9C89-099043E9E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E4B05-898D-4FF0-A7FF-F1ECF760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1316-8CCB-41E5-BC24-3E105DAA6358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17532-33D8-4EB5-AB12-425AA585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04FAB-D50B-4BC5-9370-487F3277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D7D6-CDBF-4F74-85AE-D5FBB2F6D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2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42353-7E22-43A4-9B06-3C7BE1899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95114-B73B-4B8E-83B5-968FADC00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F519F-9152-46E4-8146-2F25528DA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11316-8CCB-41E5-BC24-3E105DAA6358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8D43E-6F40-4E54-823E-20C889768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55F60-8B83-488A-9E23-D6A49DA2C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9D7D6-CDBF-4F74-85AE-D5FBB2F6D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21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6D531B-C7DA-4FD6-94D4-AC03DD1E2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5"/>
          <a:stretch/>
        </p:blipFill>
        <p:spPr>
          <a:xfrm>
            <a:off x="1833927" y="80924"/>
            <a:ext cx="8654964" cy="615315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8548717-D2CF-4FEE-9E8C-62792A1AB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81310">
            <a:off x="4625788" y="1651299"/>
            <a:ext cx="2936838" cy="2979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FF4083-4F0E-4FE2-88DB-20497031C3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128"/>
          <a:stretch/>
        </p:blipFill>
        <p:spPr>
          <a:xfrm>
            <a:off x="5574083" y="6234840"/>
            <a:ext cx="1040247" cy="404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0768FD-CC5D-4211-9131-2AC80FEEE1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893"/>
          <a:stretch/>
        </p:blipFill>
        <p:spPr>
          <a:xfrm>
            <a:off x="1743075" y="2576393"/>
            <a:ext cx="447074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1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635475-BFA8-4EA8-808C-F53DB2894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" r="879" b="6714"/>
          <a:stretch/>
        </p:blipFill>
        <p:spPr>
          <a:xfrm>
            <a:off x="1937991" y="123782"/>
            <a:ext cx="8316018" cy="6353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61988B-ED4D-4F84-935B-305D436BB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442" y="2724121"/>
            <a:ext cx="723802" cy="887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02542B-7531-476D-AAE4-7478EBFA6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281" y="6476957"/>
            <a:ext cx="647790" cy="304843"/>
          </a:xfrm>
          <a:prstGeom prst="rect">
            <a:avLst/>
          </a:prstGeom>
        </p:spPr>
      </p:pic>
      <p:pic>
        <p:nvPicPr>
          <p:cNvPr id="4" name="Picture 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59A52E49-4B11-479C-8D72-D7558A47BB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408" y="1902319"/>
            <a:ext cx="2472097" cy="251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6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6AE1D8AC-FA41-AD70-23DA-0BBB6A2A5A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2" r="40356"/>
          <a:stretch/>
        </p:blipFill>
        <p:spPr>
          <a:xfrm>
            <a:off x="1744133" y="660400"/>
            <a:ext cx="5173134" cy="5486400"/>
          </a:xfrm>
          <a:prstGeom prst="rect">
            <a:avLst/>
          </a:prstGeom>
        </p:spPr>
      </p:pic>
      <p:pic>
        <p:nvPicPr>
          <p:cNvPr id="4" name="Picture 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59A52E49-4B11-479C-8D72-D7558A47B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974" y="2022062"/>
            <a:ext cx="2472097" cy="2513451"/>
          </a:xfrm>
          <a:prstGeom prst="rect">
            <a:avLst/>
          </a:prstGeom>
        </p:spPr>
      </p:pic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8F52277B-9C00-9B4E-3B10-49E0CC5592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57"/>
          <a:stretch/>
        </p:blipFill>
        <p:spPr>
          <a:xfrm>
            <a:off x="6917267" y="719175"/>
            <a:ext cx="1431770" cy="5119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61988B-ED4D-4F84-935B-305D436BB6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798"/>
          <a:stretch/>
        </p:blipFill>
        <p:spPr>
          <a:xfrm>
            <a:off x="1556025" y="2925139"/>
            <a:ext cx="376216" cy="70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5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6AE1D8AC-FA41-AD70-23DA-0BBB6A2A5A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25"/>
          <a:stretch/>
        </p:blipFill>
        <p:spPr>
          <a:xfrm>
            <a:off x="2354580" y="541020"/>
            <a:ext cx="5356860" cy="5471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02542B-7531-476D-AAE4-7478EBFA6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014" y="5777069"/>
            <a:ext cx="573133" cy="269710"/>
          </a:xfrm>
          <a:prstGeom prst="rect">
            <a:avLst/>
          </a:prstGeom>
        </p:spPr>
      </p:pic>
      <p:pic>
        <p:nvPicPr>
          <p:cNvPr id="4" name="Picture 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59A52E49-4B11-479C-8D72-D7558A47B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408" y="1902319"/>
            <a:ext cx="2472097" cy="2513451"/>
          </a:xfrm>
          <a:prstGeom prst="rect">
            <a:avLst/>
          </a:prstGeom>
        </p:spPr>
      </p:pic>
      <p:pic>
        <p:nvPicPr>
          <p:cNvPr id="2" name="Picture 1" descr="Chart, radar chart&#10;&#10;Description automatically generated">
            <a:extLst>
              <a:ext uri="{FF2B5EF4-FFF2-40B4-BE49-F238E27FC236}">
                <a16:creationId xmlns:a16="http://schemas.microsoft.com/office/drawing/2014/main" id="{7595552F-B642-0656-E580-A17ED5D4D5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57"/>
          <a:stretch/>
        </p:blipFill>
        <p:spPr>
          <a:xfrm>
            <a:off x="7711440" y="541020"/>
            <a:ext cx="1530202" cy="547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6AE1D8AC-FA41-AD70-23DA-0BBB6A2A5A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1" r="12121"/>
          <a:stretch/>
        </p:blipFill>
        <p:spPr>
          <a:xfrm>
            <a:off x="2598421" y="541020"/>
            <a:ext cx="5113019" cy="5463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02542B-7531-476D-AAE4-7478EBFA6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86" y="5879355"/>
            <a:ext cx="532121" cy="250410"/>
          </a:xfrm>
          <a:prstGeom prst="rect">
            <a:avLst/>
          </a:prstGeom>
        </p:spPr>
      </p:pic>
      <p:pic>
        <p:nvPicPr>
          <p:cNvPr id="4" name="Picture 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59A52E49-4B11-479C-8D72-D7558A47B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408" y="1902319"/>
            <a:ext cx="2472097" cy="2513451"/>
          </a:xfrm>
          <a:prstGeom prst="rect">
            <a:avLst/>
          </a:prstGeom>
        </p:spPr>
      </p:pic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262701DA-BD60-F4A1-D27A-B414814E1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57"/>
          <a:stretch/>
        </p:blipFill>
        <p:spPr>
          <a:xfrm>
            <a:off x="7711440" y="541020"/>
            <a:ext cx="1530202" cy="5471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61988B-ED4D-4F84-935B-305D436BB6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302"/>
          <a:stretch/>
        </p:blipFill>
        <p:spPr>
          <a:xfrm>
            <a:off x="2415280" y="2806604"/>
            <a:ext cx="366282" cy="70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5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77B98A70BACF44B058C698481DFE16" ma:contentTypeVersion="13" ma:contentTypeDescription="Create a new document." ma:contentTypeScope="" ma:versionID="e11c81e8935dc6e583d28433fa4ad4bf">
  <xsd:schema xmlns:xsd="http://www.w3.org/2001/XMLSchema" xmlns:xs="http://www.w3.org/2001/XMLSchema" xmlns:p="http://schemas.microsoft.com/office/2006/metadata/properties" xmlns:ns3="6d028dfa-d236-4c3f-b33a-e6f6b60c8f9d" xmlns:ns4="c6837ba0-ae82-40c8-b926-53fb89b5a81d" targetNamespace="http://schemas.microsoft.com/office/2006/metadata/properties" ma:root="true" ma:fieldsID="51ee81db8513da61c0096f9921edf008" ns3:_="" ns4:_="">
    <xsd:import namespace="6d028dfa-d236-4c3f-b33a-e6f6b60c8f9d"/>
    <xsd:import namespace="c6837ba0-ae82-40c8-b926-53fb89b5a81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028dfa-d236-4c3f-b33a-e6f6b60c8f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837ba0-ae82-40c8-b926-53fb89b5a81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6092B9-05DF-4050-8A4C-6E99B68C23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3D1F78-E2E5-4661-9BEE-E14EE19486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028dfa-d236-4c3f-b33a-e6f6b60c8f9d"/>
    <ds:schemaRef ds:uri="c6837ba0-ae82-40c8-b926-53fb89b5a8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7EB7CEE-A3E6-4B48-B467-1DCFA74F08D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Jenkins</dc:creator>
  <cp:lastModifiedBy>Jenkins, Andrew</cp:lastModifiedBy>
  <cp:revision>3</cp:revision>
  <dcterms:created xsi:type="dcterms:W3CDTF">2020-09-23T09:33:09Z</dcterms:created>
  <dcterms:modified xsi:type="dcterms:W3CDTF">2022-09-03T15:33:47Z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0x0101004B77B98A70BACF44B058C698481DFE16</vt:lpwstr>
  </property>
</Properties>
</file>