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f07aad91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f07aad91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ebf72edc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ebf72edc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bba3dc1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bba3dc1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bba3dc1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bba3dc1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bba3dc14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bba3dc14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d2d01a6d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d2d01a6d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H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</a:rPr>
              <a:t>Fun fact: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Python got its name from the sketch tv show, “Monty Python’s Flying Circus”.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f1e23d0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f1e23d0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bf72edc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ebf72edc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ebf72edc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ebf72edc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ebf72edc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ebf72edc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can be used to create js back ends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ebf72edc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ebf72edc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YeNgaWsqJ7KY4r1zh4bE9EgeNqhU0JTs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python.org/" TargetMode="External"/><Relationship Id="rId4" Type="http://schemas.openxmlformats.org/officeDocument/2006/relationships/hyperlink" Target="https://en.wikipedia.org/wiki/Python_(programming_language)" TargetMode="External"/><Relationship Id="rId11" Type="http://schemas.openxmlformats.org/officeDocument/2006/relationships/hyperlink" Target="https://djangostars.com/blog/top-seven-apps-built-python/" TargetMode="External"/><Relationship Id="rId10" Type="http://schemas.openxmlformats.org/officeDocument/2006/relationships/hyperlink" Target="https://dzone.com/articles/what-is-the-future-of-python-in-software-testing" TargetMode="External"/><Relationship Id="rId9" Type="http://schemas.openxmlformats.org/officeDocument/2006/relationships/hyperlink" Target="https://www.javatpoint.com/which-is-better-java-or-python" TargetMode="External"/><Relationship Id="rId5" Type="http://schemas.openxmlformats.org/officeDocument/2006/relationships/hyperlink" Target="https://www.upgrad.com/blog/reasons-why-python-popular-with-developers/" TargetMode="External"/><Relationship Id="rId6" Type="http://schemas.openxmlformats.org/officeDocument/2006/relationships/hyperlink" Target="https://bootcamp.berkeley.edu/blog/most-in-demand-programming-languages/" TargetMode="External"/><Relationship Id="rId7" Type="http://schemas.openxmlformats.org/officeDocument/2006/relationships/hyperlink" Target="https://www.northeastern.edu/graduate/blog/most-popular-programming-languages/" TargetMode="External"/><Relationship Id="rId8" Type="http://schemas.openxmlformats.org/officeDocument/2006/relationships/hyperlink" Target="https://www.freecodecamp.org/news/compiled-versus-interpreted-languag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hyperlink" Target="https://www.tiobe.com/tiobe-index/" TargetMode="External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edium.com/from-the-scratch/stop-it-there-are-no-compiled-and-interpreted-languages-512f84756664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hyperlink" Target="https://www.tiobe.com/tiobe-index/" TargetMode="External"/><Relationship Id="rId6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25633" y="1815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Python, Past Present and Future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77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Jaeden.Leo.Euan.Hassan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20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2" title="Demonstra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900" y="380800"/>
            <a:ext cx="5715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52262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Demonstration</a:t>
            </a:r>
            <a:endParaRPr b="1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075" y="-296500"/>
            <a:ext cx="5493149" cy="544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Resources</a:t>
            </a:r>
            <a:endParaRPr b="1" sz="2400">
              <a:solidFill>
                <a:srgbClr val="0B5394"/>
              </a:solidFill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Python.org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Wikipedia -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Upgrad.com - Why is Python Popular?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bootcamp.berkely.edu - most in demand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Northeastern.edu - Most popular programming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Free Code Camp - Interpreted vs Compiled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https://www.javatpoint.com/which-is-better-java-or-python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DZone.com - Future of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Djangostars.com - Apps built with Python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855100" y="315625"/>
            <a:ext cx="343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What is python?</a:t>
            </a:r>
            <a:endParaRPr b="1" sz="2400">
              <a:solidFill>
                <a:srgbClr val="0B5394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05225" y="956475"/>
            <a:ext cx="8991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Python is a object oriented human readable language.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Second most popular language in the world (According to the Tiobe Index)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Capable in many fields from data science to game development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Runs on any platform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Python is mainly interpreted making it easy to learn and debug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25" y="2571750"/>
            <a:ext cx="2916000" cy="22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2050" y="2936425"/>
            <a:ext cx="6691975" cy="138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8250" y="1529725"/>
            <a:ext cx="6667500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00" y="229550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Difference between compiled and interpreted</a:t>
            </a:r>
            <a:endParaRPr b="1" sz="2400">
              <a:solidFill>
                <a:srgbClr val="0B5394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96550" y="698425"/>
            <a:ext cx="855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Python is an interpreted language making the code be converted into machine code line by line as the program is being run. This is compared to </a:t>
            </a:r>
            <a:r>
              <a:rPr lang="en">
                <a:solidFill>
                  <a:schemeClr val="dk2"/>
                </a:solidFill>
              </a:rPr>
              <a:t>another</a:t>
            </a:r>
            <a:r>
              <a:rPr lang="en">
                <a:solidFill>
                  <a:schemeClr val="dk2"/>
                </a:solidFill>
              </a:rPr>
              <a:t> programming language C that is compiled making it required to be compiled then run sep</a:t>
            </a:r>
            <a:r>
              <a:rPr lang="en">
                <a:solidFill>
                  <a:schemeClr val="dk2"/>
                </a:solidFill>
              </a:rPr>
              <a:t>arately.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220050" y="1243100"/>
            <a:ext cx="8703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Released February 20th in 1991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By Guido van Rossum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First version was Python 0.9.0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Inspired by the ABC Language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855100" y="315625"/>
            <a:ext cx="343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The start of Python</a:t>
            </a:r>
            <a:endParaRPr b="1" sz="2400">
              <a:solidFill>
                <a:srgbClr val="0B5394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350" y="2536100"/>
            <a:ext cx="1582754" cy="237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4727" y="1141446"/>
            <a:ext cx="2860600" cy="28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A Quick History of Python</a:t>
            </a:r>
            <a:endParaRPr b="1" sz="2400">
              <a:solidFill>
                <a:srgbClr val="0B5394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263875" y="1162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980425" y="2760300"/>
            <a:ext cx="7087500" cy="219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87" name="Google Shape;87;p17"/>
          <p:cNvCxnSpPr/>
          <p:nvPr/>
        </p:nvCxnSpPr>
        <p:spPr>
          <a:xfrm rot="-5400000">
            <a:off x="1133450" y="2453275"/>
            <a:ext cx="593100" cy="27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7"/>
          <p:cNvSpPr txBox="1"/>
          <p:nvPr/>
        </p:nvSpPr>
        <p:spPr>
          <a:xfrm>
            <a:off x="1224300" y="1679875"/>
            <a:ext cx="15207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1991 ver. 0.9.0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First release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89" name="Google Shape;89;p17"/>
          <p:cNvCxnSpPr/>
          <p:nvPr/>
        </p:nvCxnSpPr>
        <p:spPr>
          <a:xfrm flipH="1" rot="-5400000">
            <a:off x="2816725" y="3017850"/>
            <a:ext cx="612300" cy="296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7"/>
          <p:cNvSpPr txBox="1"/>
          <p:nvPr/>
        </p:nvSpPr>
        <p:spPr>
          <a:xfrm>
            <a:off x="2812200" y="3472050"/>
            <a:ext cx="1759800" cy="83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2000 ver. 2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Added many new features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91" name="Google Shape;91;p17"/>
          <p:cNvCxnSpPr/>
          <p:nvPr/>
        </p:nvCxnSpPr>
        <p:spPr>
          <a:xfrm rot="-5400000">
            <a:off x="4179825" y="2381725"/>
            <a:ext cx="631200" cy="38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7"/>
          <p:cNvSpPr txBox="1"/>
          <p:nvPr/>
        </p:nvSpPr>
        <p:spPr>
          <a:xfrm>
            <a:off x="3835525" y="1426075"/>
            <a:ext cx="2104200" cy="83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2008 ver. 3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Fixed fundamental design flaws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93" name="Google Shape;93;p17"/>
          <p:cNvCxnSpPr/>
          <p:nvPr/>
        </p:nvCxnSpPr>
        <p:spPr>
          <a:xfrm flipH="1" rot="-5400000">
            <a:off x="6092800" y="3003375"/>
            <a:ext cx="660000" cy="41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7"/>
          <p:cNvSpPr txBox="1"/>
          <p:nvPr/>
        </p:nvSpPr>
        <p:spPr>
          <a:xfrm>
            <a:off x="5691100" y="3539025"/>
            <a:ext cx="2056500" cy="83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2020 ver. 3.9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Most recent stable release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95" name="Google Shape;95;p17"/>
          <p:cNvCxnSpPr>
            <a:stCxn id="86" idx="0"/>
          </p:cNvCxnSpPr>
          <p:nvPr/>
        </p:nvCxnSpPr>
        <p:spPr>
          <a:xfrm rot="10800000">
            <a:off x="7584925" y="2180850"/>
            <a:ext cx="483000" cy="689400"/>
          </a:xfrm>
          <a:prstGeom prst="bentConnector4">
            <a:avLst>
              <a:gd fmla="val -49301" name="adj1"/>
              <a:gd fmla="val 5797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7"/>
          <p:cNvSpPr txBox="1"/>
          <p:nvPr/>
        </p:nvSpPr>
        <p:spPr>
          <a:xfrm>
            <a:off x="6628450" y="1787575"/>
            <a:ext cx="14730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2021 - Now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>
                <a:solidFill>
                  <a:srgbClr val="0B5394"/>
                </a:solidFill>
              </a:rPr>
              <a:t>Where is it used?</a:t>
            </a:r>
            <a:endParaRPr b="1" sz="2400">
              <a:solidFill>
                <a:srgbClr val="0B5394"/>
              </a:solidFill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0" y="970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is used everywhere! A large majority of the most popular websites, applications and companies use Python, like: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YouTube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Spotify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Reddit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NASA 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270" y="1835095"/>
            <a:ext cx="1224600" cy="12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5825" y="1932575"/>
            <a:ext cx="1278350" cy="12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1097" y="3210922"/>
            <a:ext cx="2410000" cy="11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7971" y="2988471"/>
            <a:ext cx="1398675" cy="13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44498" y="1477998"/>
            <a:ext cx="2010900" cy="15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80222" y="3295647"/>
            <a:ext cx="1648625" cy="16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Benefits of Python?</a:t>
            </a:r>
            <a:endParaRPr b="1" sz="2400">
              <a:solidFill>
                <a:srgbClr val="0B5394"/>
              </a:solidFill>
            </a:endParaRPr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is a very well known programming language, so what makes it popular? Python is: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Incredibly easy to 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uses english and is easy to write/understand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good skill to have for most jobs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by many companies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to </a:t>
            </a:r>
            <a:r>
              <a:rPr lang="en"/>
              <a:t>script</a:t>
            </a:r>
            <a:r>
              <a:rPr lang="en"/>
              <a:t> and execute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Hundreds of different uses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Interpreted instead of compiled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513173" y="-6"/>
            <a:ext cx="1125777" cy="154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 rotWithShape="1">
          <a:blip r:embed="rId4">
            <a:alphaModFix/>
          </a:blip>
          <a:srcRect b="0" l="22009" r="0" t="0"/>
          <a:stretch/>
        </p:blipFill>
        <p:spPr>
          <a:xfrm>
            <a:off x="0" y="4234700"/>
            <a:ext cx="1874700" cy="9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5950" y="2636050"/>
            <a:ext cx="4830225" cy="2402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Python vs. Javascript</a:t>
            </a:r>
            <a:endParaRPr b="1" sz="2400">
              <a:solidFill>
                <a:srgbClr val="0B5394"/>
              </a:solidFill>
            </a:endParaRPr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1C232"/>
                </a:solidFill>
              </a:rPr>
              <a:t>Python</a:t>
            </a:r>
            <a:endParaRPr b="1" sz="1800"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Easy to learn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Runs on anything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used for backend (api development)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Takes less time to </a:t>
            </a:r>
            <a:r>
              <a:rPr lang="en" sz="1800"/>
              <a:t>develop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popular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" name="Google Shape;124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1C232"/>
                </a:solidFill>
              </a:rPr>
              <a:t>Javascript</a:t>
            </a:r>
            <a:endParaRPr b="1" sz="1800">
              <a:solidFill>
                <a:srgbClr val="F1C232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Faster than Python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Good go-to language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Flexible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Mainly used for front end (browsers, mobile apps)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Upcoming backend possibilities (node)</a:t>
            </a:r>
            <a:endParaRPr sz="1800"/>
          </a:p>
          <a:p>
            <a:pPr indent="0" lvl="0" marL="457200" rtl="0" algn="just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095" y="1152470"/>
            <a:ext cx="1239200" cy="12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6471" y="883821"/>
            <a:ext cx="1855550" cy="11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Future of Python?</a:t>
            </a:r>
            <a:endParaRPr b="1" sz="2400">
              <a:solidFill>
                <a:srgbClr val="0B5394"/>
              </a:solidFill>
            </a:endParaRPr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Next ten years:</a:t>
            </a:r>
            <a:endParaRPr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popularity amongst beginning and advanced programmers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commonplace as an essential skill required for jobs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Newer versions of Python (4)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Longterm:</a:t>
            </a:r>
            <a:endParaRPr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may be updated and become more advanced/accessible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becomes required for jobs/taught in schools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