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731E-9B89-48BD-B508-D02BC73DD42B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FA6D-7E50-40F4-A8C7-6D3059601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48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731E-9B89-48BD-B508-D02BC73DD42B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FA6D-7E50-40F4-A8C7-6D3059601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15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731E-9B89-48BD-B508-D02BC73DD42B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FA6D-7E50-40F4-A8C7-6D3059601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01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731E-9B89-48BD-B508-D02BC73DD42B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FA6D-7E50-40F4-A8C7-6D3059601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48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731E-9B89-48BD-B508-D02BC73DD42B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FA6D-7E50-40F4-A8C7-6D3059601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90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731E-9B89-48BD-B508-D02BC73DD42B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FA6D-7E50-40F4-A8C7-6D3059601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82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731E-9B89-48BD-B508-D02BC73DD42B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FA6D-7E50-40F4-A8C7-6D3059601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63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731E-9B89-48BD-B508-D02BC73DD42B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FA6D-7E50-40F4-A8C7-6D3059601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37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731E-9B89-48BD-B508-D02BC73DD42B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FA6D-7E50-40F4-A8C7-6D3059601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95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731E-9B89-48BD-B508-D02BC73DD42B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FA6D-7E50-40F4-A8C7-6D3059601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63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731E-9B89-48BD-B508-D02BC73DD42B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FA6D-7E50-40F4-A8C7-6D3059601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518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C731E-9B89-48BD-B508-D02BC73DD42B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0FA6D-7E50-40F4-A8C7-6D3059601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63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629240"/>
              </p:ext>
            </p:extLst>
          </p:nvPr>
        </p:nvGraphicFramePr>
        <p:xfrm>
          <a:off x="1092887" y="1802347"/>
          <a:ext cx="2704758" cy="2221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793"/>
                <a:gridCol w="450793"/>
                <a:gridCol w="450793"/>
                <a:gridCol w="450793"/>
                <a:gridCol w="450793"/>
                <a:gridCol w="450793"/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45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482211"/>
              </p:ext>
            </p:extLst>
          </p:nvPr>
        </p:nvGraphicFramePr>
        <p:xfrm>
          <a:off x="4967413" y="1802347"/>
          <a:ext cx="1491049" cy="1433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049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liveCells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(Life)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275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318189"/>
              </p:ext>
            </p:extLst>
          </p:nvPr>
        </p:nvGraphicFramePr>
        <p:xfrm>
          <a:off x="7776516" y="303061"/>
          <a:ext cx="3274546" cy="654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273"/>
                <a:gridCol w="1637273"/>
              </a:tblGrid>
              <a:tr h="327004">
                <a:tc gridSpan="2"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liveNeighbourMap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(Neighbours)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459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083514"/>
              </p:ext>
            </p:extLst>
          </p:nvPr>
        </p:nvGraphicFramePr>
        <p:xfrm>
          <a:off x="7941276" y="294823"/>
          <a:ext cx="3262183" cy="4578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73"/>
                <a:gridCol w="1359243"/>
                <a:gridCol w="1342767"/>
              </a:tblGrid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liveNeighbourMap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(Neighbours)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(3,0)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796941"/>
              </p:ext>
            </p:extLst>
          </p:nvPr>
        </p:nvGraphicFramePr>
        <p:xfrm>
          <a:off x="1092887" y="1802347"/>
          <a:ext cx="2704758" cy="2221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793"/>
                <a:gridCol w="450793"/>
                <a:gridCol w="450793"/>
                <a:gridCol w="450793"/>
                <a:gridCol w="450793"/>
                <a:gridCol w="450793"/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45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549237"/>
              </p:ext>
            </p:extLst>
          </p:nvPr>
        </p:nvGraphicFramePr>
        <p:xfrm>
          <a:off x="4705863" y="2210121"/>
          <a:ext cx="21624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43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deadToLive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GameOfLife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20924"/>
              </p:ext>
            </p:extLst>
          </p:nvPr>
        </p:nvGraphicFramePr>
        <p:xfrm>
          <a:off x="4629665" y="3935947"/>
          <a:ext cx="19029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73"/>
                <a:gridCol w="1342767"/>
              </a:tblGrid>
              <a:tr h="370840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liveCells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(Life)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707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639265"/>
              </p:ext>
            </p:extLst>
          </p:nvPr>
        </p:nvGraphicFramePr>
        <p:xfrm>
          <a:off x="7941276" y="294823"/>
          <a:ext cx="3262183" cy="5559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73"/>
                <a:gridCol w="1359243"/>
                <a:gridCol w="1342767"/>
              </a:tblGrid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liveNeighbourMap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(Neighbours)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(3,0)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(1,4)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(2,4)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(3,4)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544092"/>
              </p:ext>
            </p:extLst>
          </p:nvPr>
        </p:nvGraphicFramePr>
        <p:xfrm>
          <a:off x="1092887" y="1802347"/>
          <a:ext cx="2704758" cy="2221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793"/>
                <a:gridCol w="450793"/>
                <a:gridCol w="450793"/>
                <a:gridCol w="450793"/>
                <a:gridCol w="450793"/>
                <a:gridCol w="450793"/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45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274793"/>
              </p:ext>
            </p:extLst>
          </p:nvPr>
        </p:nvGraphicFramePr>
        <p:xfrm>
          <a:off x="4705863" y="2210121"/>
          <a:ext cx="21624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43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deadToLive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GameOfLife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909042"/>
              </p:ext>
            </p:extLst>
          </p:nvPr>
        </p:nvGraphicFramePr>
        <p:xfrm>
          <a:off x="4629665" y="3935947"/>
          <a:ext cx="19029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73"/>
                <a:gridCol w="1342767"/>
              </a:tblGrid>
              <a:tr h="370840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liveCells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(Life)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331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344494"/>
              </p:ext>
            </p:extLst>
          </p:nvPr>
        </p:nvGraphicFramePr>
        <p:xfrm>
          <a:off x="7941276" y="294823"/>
          <a:ext cx="3262183" cy="5559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73"/>
                <a:gridCol w="1359243"/>
                <a:gridCol w="1342767"/>
              </a:tblGrid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liveNeighbourMap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(Neighbours)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(3,0)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(1,4)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(2,4)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(3,4)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051698"/>
              </p:ext>
            </p:extLst>
          </p:nvPr>
        </p:nvGraphicFramePr>
        <p:xfrm>
          <a:off x="1092887" y="1802347"/>
          <a:ext cx="2704758" cy="2221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793"/>
                <a:gridCol w="450793"/>
                <a:gridCol w="450793"/>
                <a:gridCol w="450793"/>
                <a:gridCol w="450793"/>
                <a:gridCol w="450793"/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45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99527"/>
              </p:ext>
            </p:extLst>
          </p:nvPr>
        </p:nvGraphicFramePr>
        <p:xfrm>
          <a:off x="4629665" y="2171494"/>
          <a:ext cx="19029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73"/>
                <a:gridCol w="1342767"/>
              </a:tblGrid>
              <a:tr h="370840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liveCells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(Life)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95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804305"/>
              </p:ext>
            </p:extLst>
          </p:nvPr>
        </p:nvGraphicFramePr>
        <p:xfrm>
          <a:off x="1092887" y="1802347"/>
          <a:ext cx="2704758" cy="2221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793"/>
                <a:gridCol w="450793"/>
                <a:gridCol w="450793"/>
                <a:gridCol w="450793"/>
                <a:gridCol w="450793"/>
                <a:gridCol w="450793"/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45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27110"/>
              </p:ext>
            </p:extLst>
          </p:nvPr>
        </p:nvGraphicFramePr>
        <p:xfrm>
          <a:off x="4967413" y="1802347"/>
          <a:ext cx="1491049" cy="1433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049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liveCells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(Life)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275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695036"/>
              </p:ext>
            </p:extLst>
          </p:nvPr>
        </p:nvGraphicFramePr>
        <p:xfrm>
          <a:off x="7776516" y="303061"/>
          <a:ext cx="3274546" cy="327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273"/>
                <a:gridCol w="1637273"/>
              </a:tblGrid>
              <a:tr h="327004">
                <a:tc gridSpan="2"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liveNeighbourMap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(Neighbours)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(0,3)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51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786039"/>
              </p:ext>
            </p:extLst>
          </p:nvPr>
        </p:nvGraphicFramePr>
        <p:xfrm>
          <a:off x="1092887" y="1802347"/>
          <a:ext cx="2704758" cy="2221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793"/>
                <a:gridCol w="450793"/>
                <a:gridCol w="450793"/>
                <a:gridCol w="450793"/>
                <a:gridCol w="450793"/>
                <a:gridCol w="450793"/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45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178090"/>
              </p:ext>
            </p:extLst>
          </p:nvPr>
        </p:nvGraphicFramePr>
        <p:xfrm>
          <a:off x="4967413" y="1802347"/>
          <a:ext cx="1491049" cy="1433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049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liveCells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(Life)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1275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492351"/>
              </p:ext>
            </p:extLst>
          </p:nvPr>
        </p:nvGraphicFramePr>
        <p:xfrm>
          <a:off x="7776516" y="303061"/>
          <a:ext cx="3274546" cy="4578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273"/>
                <a:gridCol w="1637273"/>
              </a:tblGrid>
              <a:tr h="327004">
                <a:tc gridSpan="2"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liveNeighbourMap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(Neighbours)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(0,3)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559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054611"/>
              </p:ext>
            </p:extLst>
          </p:nvPr>
        </p:nvGraphicFramePr>
        <p:xfrm>
          <a:off x="1092887" y="1802347"/>
          <a:ext cx="2704758" cy="2221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793"/>
                <a:gridCol w="450793"/>
                <a:gridCol w="450793"/>
                <a:gridCol w="450793"/>
                <a:gridCol w="450793"/>
                <a:gridCol w="450793"/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45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895834"/>
              </p:ext>
            </p:extLst>
          </p:nvPr>
        </p:nvGraphicFramePr>
        <p:xfrm>
          <a:off x="4967413" y="1802347"/>
          <a:ext cx="1491049" cy="1433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049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liveCells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(Life)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275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629292"/>
              </p:ext>
            </p:extLst>
          </p:nvPr>
        </p:nvGraphicFramePr>
        <p:xfrm>
          <a:off x="7776516" y="303061"/>
          <a:ext cx="3274546" cy="5559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273"/>
                <a:gridCol w="1637273"/>
              </a:tblGrid>
              <a:tr h="327004">
                <a:tc gridSpan="2"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liveNeighbourMap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(Neighbours)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(0,3)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(4,1)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(4,2)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(4,3)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78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469804"/>
              </p:ext>
            </p:extLst>
          </p:nvPr>
        </p:nvGraphicFramePr>
        <p:xfrm>
          <a:off x="642549" y="2494326"/>
          <a:ext cx="1491049" cy="1433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049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liveCells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(Life)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275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330246"/>
              </p:ext>
            </p:extLst>
          </p:nvPr>
        </p:nvGraphicFramePr>
        <p:xfrm>
          <a:off x="3393987" y="673764"/>
          <a:ext cx="3274546" cy="5559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273"/>
                <a:gridCol w="1637273"/>
              </a:tblGrid>
              <a:tr h="327004">
                <a:tc gridSpan="2"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liveNeighbourMap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(Neighbours)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(0,3)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(4,1)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(4,2)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(4,3)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75855"/>
              </p:ext>
            </p:extLst>
          </p:nvPr>
        </p:nvGraphicFramePr>
        <p:xfrm>
          <a:off x="8637370" y="1493429"/>
          <a:ext cx="21624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43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liveToDead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GameOfLife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720292"/>
              </p:ext>
            </p:extLst>
          </p:nvPr>
        </p:nvGraphicFramePr>
        <p:xfrm>
          <a:off x="8637370" y="3371861"/>
          <a:ext cx="21624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43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deadToLive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GameOfLife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62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992284"/>
              </p:ext>
            </p:extLst>
          </p:nvPr>
        </p:nvGraphicFramePr>
        <p:xfrm>
          <a:off x="1092887" y="1802347"/>
          <a:ext cx="2704758" cy="2221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793"/>
                <a:gridCol w="450793"/>
                <a:gridCol w="450793"/>
                <a:gridCol w="450793"/>
                <a:gridCol w="450793"/>
                <a:gridCol w="450793"/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45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47943"/>
              </p:ext>
            </p:extLst>
          </p:nvPr>
        </p:nvGraphicFramePr>
        <p:xfrm>
          <a:off x="4705863" y="2210121"/>
          <a:ext cx="21624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43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liveToDead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GameOfLife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365910"/>
              </p:ext>
            </p:extLst>
          </p:nvPr>
        </p:nvGraphicFramePr>
        <p:xfrm>
          <a:off x="8509685" y="294823"/>
          <a:ext cx="2693774" cy="5559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887"/>
                <a:gridCol w="1346887"/>
              </a:tblGrid>
              <a:tr h="327004">
                <a:tc gridSpan="2"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liveNeighbourMap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(Neighbours)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(0,3)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(4,1)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(4,2)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(4,3)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23066"/>
              </p:ext>
            </p:extLst>
          </p:nvPr>
        </p:nvGraphicFramePr>
        <p:xfrm>
          <a:off x="4629665" y="3935947"/>
          <a:ext cx="1902940" cy="1433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73"/>
                <a:gridCol w="1342767"/>
              </a:tblGrid>
              <a:tr h="370840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liveCells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(Life)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275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796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802216"/>
              </p:ext>
            </p:extLst>
          </p:nvPr>
        </p:nvGraphicFramePr>
        <p:xfrm>
          <a:off x="7941276" y="294823"/>
          <a:ext cx="3262183" cy="5559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73"/>
                <a:gridCol w="1359243"/>
                <a:gridCol w="1342767"/>
              </a:tblGrid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liveNeighbourMap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(Neighbours)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(0,3)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(4,1)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(4,2)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(4,3)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636986"/>
              </p:ext>
            </p:extLst>
          </p:nvPr>
        </p:nvGraphicFramePr>
        <p:xfrm>
          <a:off x="1092887" y="1802347"/>
          <a:ext cx="2704758" cy="2221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793"/>
                <a:gridCol w="450793"/>
                <a:gridCol w="450793"/>
                <a:gridCol w="450793"/>
                <a:gridCol w="450793"/>
                <a:gridCol w="450793"/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45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105081"/>
              </p:ext>
            </p:extLst>
          </p:nvPr>
        </p:nvGraphicFramePr>
        <p:xfrm>
          <a:off x="4705863" y="2210121"/>
          <a:ext cx="21624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43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liveToDead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GameOfLife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966172"/>
              </p:ext>
            </p:extLst>
          </p:nvPr>
        </p:nvGraphicFramePr>
        <p:xfrm>
          <a:off x="4629665" y="3935947"/>
          <a:ext cx="1902940" cy="1433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73"/>
                <a:gridCol w="1342767"/>
              </a:tblGrid>
              <a:tr h="370840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liveCells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(Life)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275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39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521470"/>
              </p:ext>
            </p:extLst>
          </p:nvPr>
        </p:nvGraphicFramePr>
        <p:xfrm>
          <a:off x="7941276" y="294823"/>
          <a:ext cx="3262183" cy="5559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73"/>
                <a:gridCol w="1359243"/>
                <a:gridCol w="1342767"/>
              </a:tblGrid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liveNeighbourMap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(Neighbours)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(2,2)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(4,1)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(4,2)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(4,3)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60923"/>
              </p:ext>
            </p:extLst>
          </p:nvPr>
        </p:nvGraphicFramePr>
        <p:xfrm>
          <a:off x="1092887" y="1802347"/>
          <a:ext cx="2704758" cy="2221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793"/>
                <a:gridCol w="450793"/>
                <a:gridCol w="450793"/>
                <a:gridCol w="450793"/>
                <a:gridCol w="450793"/>
                <a:gridCol w="450793"/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45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208644"/>
              </p:ext>
            </p:extLst>
          </p:nvPr>
        </p:nvGraphicFramePr>
        <p:xfrm>
          <a:off x="4705863" y="2210121"/>
          <a:ext cx="21624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43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liveToDead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GameOfLife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748460"/>
              </p:ext>
            </p:extLst>
          </p:nvPr>
        </p:nvGraphicFramePr>
        <p:xfrm>
          <a:off x="4629665" y="3935947"/>
          <a:ext cx="1902940" cy="1433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73"/>
                <a:gridCol w="1342767"/>
              </a:tblGrid>
              <a:tr h="370840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liveCells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(Life)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275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691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286378"/>
              </p:ext>
            </p:extLst>
          </p:nvPr>
        </p:nvGraphicFramePr>
        <p:xfrm>
          <a:off x="7941276" y="294823"/>
          <a:ext cx="3262183" cy="327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73"/>
                <a:gridCol w="1359243"/>
                <a:gridCol w="1342767"/>
              </a:tblGrid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liveNeighbourMap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(Neighbours)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357461"/>
              </p:ext>
            </p:extLst>
          </p:nvPr>
        </p:nvGraphicFramePr>
        <p:xfrm>
          <a:off x="1092887" y="1802347"/>
          <a:ext cx="2704758" cy="2221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793"/>
                <a:gridCol w="450793"/>
                <a:gridCol w="450793"/>
                <a:gridCol w="450793"/>
                <a:gridCol w="450793"/>
                <a:gridCol w="450793"/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45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916942"/>
              </p:ext>
            </p:extLst>
          </p:nvPr>
        </p:nvGraphicFramePr>
        <p:xfrm>
          <a:off x="4705863" y="2210121"/>
          <a:ext cx="21624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43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deadToLive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GameOfLife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20002"/>
              </p:ext>
            </p:extLst>
          </p:nvPr>
        </p:nvGraphicFramePr>
        <p:xfrm>
          <a:off x="4629665" y="3935947"/>
          <a:ext cx="19029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73"/>
                <a:gridCol w="1342767"/>
              </a:tblGrid>
              <a:tr h="370840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liveCells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(Life)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93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1245</Words>
  <Application>Microsoft Office PowerPoint</Application>
  <PresentationFormat>Widescreen</PresentationFormat>
  <Paragraphs>767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UserD</dc:creator>
  <cp:lastModifiedBy>UserD</cp:lastModifiedBy>
  <cp:revision>13</cp:revision>
  <dcterms:created xsi:type="dcterms:W3CDTF">2016-02-26T12:55:09Z</dcterms:created>
  <dcterms:modified xsi:type="dcterms:W3CDTF">2016-02-26T15:34:08Z</dcterms:modified>
</cp:coreProperties>
</file>