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7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3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1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731E-9B89-48BD-B508-D02BC73DD42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FA6D-7E50-40F4-A8C7-6D3059601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6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29240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26920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18189"/>
              </p:ext>
            </p:extLst>
          </p:nvPr>
        </p:nvGraphicFramePr>
        <p:xfrm>
          <a:off x="7776516" y="303061"/>
          <a:ext cx="3274546" cy="65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5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83514"/>
              </p:ext>
            </p:extLst>
          </p:nvPr>
        </p:nvGraphicFramePr>
        <p:xfrm>
          <a:off x="7941276" y="294823"/>
          <a:ext cx="3262183" cy="457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694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49237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924"/>
              </p:ext>
            </p:extLst>
          </p:nvPr>
        </p:nvGraphicFramePr>
        <p:xfrm>
          <a:off x="4629665" y="3935947"/>
          <a:ext cx="1902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39265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4092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74793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09042"/>
              </p:ext>
            </p:extLst>
          </p:nvPr>
        </p:nvGraphicFramePr>
        <p:xfrm>
          <a:off x="4629665" y="3935947"/>
          <a:ext cx="1902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33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44494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1698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9527"/>
              </p:ext>
            </p:extLst>
          </p:nvPr>
        </p:nvGraphicFramePr>
        <p:xfrm>
          <a:off x="4629665" y="2171494"/>
          <a:ext cx="1902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04305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27110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5036"/>
              </p:ext>
            </p:extLst>
          </p:nvPr>
        </p:nvGraphicFramePr>
        <p:xfrm>
          <a:off x="7776516" y="303061"/>
          <a:ext cx="3274546" cy="32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86039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78090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92351"/>
              </p:ext>
            </p:extLst>
          </p:nvPr>
        </p:nvGraphicFramePr>
        <p:xfrm>
          <a:off x="7776516" y="303061"/>
          <a:ext cx="3274546" cy="457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5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461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5834"/>
              </p:ext>
            </p:extLst>
          </p:nvPr>
        </p:nvGraphicFramePr>
        <p:xfrm>
          <a:off x="4967413" y="1802347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29292"/>
              </p:ext>
            </p:extLst>
          </p:nvPr>
        </p:nvGraphicFramePr>
        <p:xfrm>
          <a:off x="7776516" y="303061"/>
          <a:ext cx="3274546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69804"/>
              </p:ext>
            </p:extLst>
          </p:nvPr>
        </p:nvGraphicFramePr>
        <p:xfrm>
          <a:off x="642549" y="2494326"/>
          <a:ext cx="1491049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0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30246"/>
              </p:ext>
            </p:extLst>
          </p:nvPr>
        </p:nvGraphicFramePr>
        <p:xfrm>
          <a:off x="3393987" y="673764"/>
          <a:ext cx="3274546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73"/>
                <a:gridCol w="1637273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5855"/>
              </p:ext>
            </p:extLst>
          </p:nvPr>
        </p:nvGraphicFramePr>
        <p:xfrm>
          <a:off x="8637370" y="1493429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20292"/>
              </p:ext>
            </p:extLst>
          </p:nvPr>
        </p:nvGraphicFramePr>
        <p:xfrm>
          <a:off x="8637370" y="337186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92284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7943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5910"/>
              </p:ext>
            </p:extLst>
          </p:nvPr>
        </p:nvGraphicFramePr>
        <p:xfrm>
          <a:off x="8509685" y="294823"/>
          <a:ext cx="2693774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7"/>
                <a:gridCol w="1346887"/>
              </a:tblGrid>
              <a:tr h="327004"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066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9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2216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36986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05081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6172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1470"/>
              </p:ext>
            </p:extLst>
          </p:nvPr>
        </p:nvGraphicFramePr>
        <p:xfrm>
          <a:off x="7941276" y="294823"/>
          <a:ext cx="3262183" cy="555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60923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8644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liveToDead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48460"/>
              </p:ext>
            </p:extLst>
          </p:nvPr>
        </p:nvGraphicFramePr>
        <p:xfrm>
          <a:off x="4629665" y="3935947"/>
          <a:ext cx="1902940" cy="143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27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9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86378"/>
              </p:ext>
            </p:extLst>
          </p:nvPr>
        </p:nvGraphicFramePr>
        <p:xfrm>
          <a:off x="7941276" y="294823"/>
          <a:ext cx="3262183" cy="32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59243"/>
                <a:gridCol w="1342767"/>
              </a:tblGrid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liveNeighbourMap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(Neighbours)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04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7461"/>
              </p:ext>
            </p:extLst>
          </p:nvPr>
        </p:nvGraphicFramePr>
        <p:xfrm>
          <a:off x="1092887" y="1802347"/>
          <a:ext cx="2704758" cy="222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93"/>
                <a:gridCol w="450793"/>
                <a:gridCol w="450793"/>
                <a:gridCol w="450793"/>
                <a:gridCol w="450793"/>
                <a:gridCol w="45079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16942"/>
              </p:ext>
            </p:extLst>
          </p:nvPr>
        </p:nvGraphicFramePr>
        <p:xfrm>
          <a:off x="4705863" y="2210121"/>
          <a:ext cx="2162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deadToLive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GameOfLife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0002"/>
              </p:ext>
            </p:extLst>
          </p:nvPr>
        </p:nvGraphicFramePr>
        <p:xfrm>
          <a:off x="4629665" y="3935947"/>
          <a:ext cx="19029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73"/>
                <a:gridCol w="1342767"/>
              </a:tblGrid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liveCells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(Life)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1245</Words>
  <Application>Microsoft Office PowerPoint</Application>
  <PresentationFormat>Widescreen</PresentationFormat>
  <Paragraphs>767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UserD</dc:creator>
  <cp:lastModifiedBy>UserD</cp:lastModifiedBy>
  <cp:revision>14</cp:revision>
  <dcterms:created xsi:type="dcterms:W3CDTF">2016-02-26T12:55:09Z</dcterms:created>
  <dcterms:modified xsi:type="dcterms:W3CDTF">2016-02-26T16:23:00Z</dcterms:modified>
</cp:coreProperties>
</file>