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2" autoAdjust="0"/>
    <p:restoredTop sz="94660"/>
  </p:normalViewPr>
  <p:slideViewPr>
    <p:cSldViewPr snapToGrid="0">
      <p:cViewPr>
        <p:scale>
          <a:sx n="110" d="100"/>
          <a:sy n="110" d="100"/>
        </p:scale>
        <p:origin x="-5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A00C-64A9-4B89-AF16-80DD39D26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BA34F-CBD4-4858-9A5C-5F8EEC351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9746-2C13-4B01-AB94-42834CE2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E5FF-C5E0-491B-B37A-9AF6AFE6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EA5A-DCB1-4C7F-841E-90795331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77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5F58-CDE9-4E45-B92A-1B13F1E4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46C72-0B10-4B6E-965A-E35D94563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4618F-50CD-402E-B0C8-1AE9EA53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422E-CEF6-45E4-9F69-336FDBE0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845A8-1C8E-4A48-ACBA-7E7FC1C2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68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74443-6EC2-4C46-80DD-FDD55BE7F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31F78-D7DE-4504-9D3A-689D5B77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5857-FA8D-4309-A184-64614139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698A-ADB8-458C-A56A-E0455105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83A3-13AE-4BB7-B783-A8A39DEF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94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6EFD-AB2D-433F-AD82-DBDBF0FC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EB64-024D-435A-8279-54170AB1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DB6C-EE15-4B84-9766-C4691507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894A-CAD6-4F38-A76F-D406BDAC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724E-851A-4AF6-BAF4-C78F32A1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6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40E1-5CFD-4532-BC93-FF99270F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58EC-9AEE-49A0-A10E-15B3E4CA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EAC1-BAA7-46B7-B028-63778258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4664-71AB-42C7-BDDC-866D12F0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9995-682C-4F56-A5AA-7CCDE05B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69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5330-89EA-414A-BD7F-D22BFAB0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723F-D3AF-4B9A-BFA7-09F54CC2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A9E25-5F6A-4F9D-9B71-A71B12BD4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CBA5E-E4C1-492E-BCFA-BCCCF726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F0D9-9CEF-47AC-862D-B7B2C74B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BCF4-4401-4BED-AB15-BA571189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98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7979-9F75-4FA0-8E33-9E335FD3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6111-4565-416B-893B-1F0F0FCB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CAE3E-E795-47E6-A1F7-65A22A4F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EA62A-A0A4-494D-9863-F1A39419B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02034-BBD0-41D2-A877-556BEF6BE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942DE-1B4D-42F9-80F1-E22563DC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1C05A-CE00-45A4-9B79-9E4CFC58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40EF1-2B3E-420C-8328-AFE57F8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09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20FE-639D-4EBC-8C53-12892E53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792A7-C965-4B24-B29E-31614FE0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382F0-9935-498F-9AE4-65987F90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BEE5B-C01E-43AA-8A13-F9A4988D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76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0E81-8D74-4618-B5BA-6AD9C9BC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CD04-1F07-4879-8F1A-12FA7393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BB912-6377-4770-B6AE-2D36BD73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76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F19A-F05B-486D-9689-B7C8BCD1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7996-5D61-406D-AE8D-E9911DEF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F6045-1252-4AC7-BC6D-59B4FA294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6F989-64EA-49A9-8644-84DEE2E1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B0CEE-7875-4422-A3BA-DD3CF808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BF32C-64E0-47B1-B748-FC3FD63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31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6232-738C-4550-AAAF-EB1274B1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9FBD8-B122-4720-8318-309C029D2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25FB4-6902-4B6A-9FAB-7F53828E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AD1F1-8C37-4985-B903-CA847C28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A89FE-7719-4A6A-A884-D6D1490F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9757A-04A0-48EC-A982-8C7A7622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65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5B5BE-0A8F-414E-8668-94627F28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C318-79DE-43C3-8D3E-315480FB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0DB6-9B7F-483D-8A0B-941F6D41B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617E-287E-4EC7-A66C-179483B0EAE6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1006-01A5-4F36-892D-2B167490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EAED-22CE-48D3-8157-3B4B2B701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9C99-998F-4C1A-A55D-748B852ACF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FE30-A2F9-485D-A9BC-8DF5A392D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Reference Passing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A4C0D-7CA0-469A-92CE-2893B8EC0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Pass by value</a:t>
            </a:r>
          </a:p>
        </p:txBody>
      </p:sp>
    </p:spTree>
    <p:extLst>
      <p:ext uri="{BB962C8B-B14F-4D97-AF65-F5344CB8AC3E}">
        <p14:creationId xmlns:p14="http://schemas.microsoft.com/office/powerpoint/2010/main" val="297011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1710-DE9B-46C0-B2D3-726A7455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prints out – </a:t>
            </a:r>
            <a:r>
              <a:rPr lang="en-CA" dirty="0" err="1"/>
              <a:t>tucan</a:t>
            </a:r>
            <a:r>
              <a:rPr lang="en-CA" dirty="0"/>
              <a:t> or horse?</a:t>
            </a:r>
          </a:p>
        </p:txBody>
      </p:sp>
      <p:pic>
        <p:nvPicPr>
          <p:cNvPr id="5" name="Content Placeholder 4" descr="A picture containing colorful, kite, flying&#10;&#10;Description automatically generated">
            <a:extLst>
              <a:ext uri="{FF2B5EF4-FFF2-40B4-BE49-F238E27FC236}">
                <a16:creationId xmlns:a16="http://schemas.microsoft.com/office/drawing/2014/main" id="{70C444A6-5FF1-4694-8DB8-1A13DD71E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7" y="1802079"/>
            <a:ext cx="9484557" cy="4351338"/>
          </a:xfr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59932F-BE4D-4646-90FA-C7423EE25974}"/>
              </a:ext>
            </a:extLst>
          </p:cNvPr>
          <p:cNvCxnSpPr/>
          <p:nvPr/>
        </p:nvCxnSpPr>
        <p:spPr>
          <a:xfrm>
            <a:off x="3135646" y="2405696"/>
            <a:ext cx="2225171" cy="105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5E498A-30A2-438E-A8D4-7B99FBC08371}"/>
              </a:ext>
            </a:extLst>
          </p:cNvPr>
          <p:cNvCxnSpPr>
            <a:cxnSpLocks/>
          </p:cNvCxnSpPr>
          <p:nvPr/>
        </p:nvCxnSpPr>
        <p:spPr>
          <a:xfrm>
            <a:off x="3912036" y="2294305"/>
            <a:ext cx="4097794" cy="117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A20184-FE7C-4867-ACEC-0AF1A6448914}"/>
              </a:ext>
            </a:extLst>
          </p:cNvPr>
          <p:cNvCxnSpPr>
            <a:cxnSpLocks/>
          </p:cNvCxnSpPr>
          <p:nvPr/>
        </p:nvCxnSpPr>
        <p:spPr>
          <a:xfrm>
            <a:off x="2703955" y="2609768"/>
            <a:ext cx="2656862" cy="9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BD6B22-B5ED-498B-93CB-523E09C57449}"/>
              </a:ext>
            </a:extLst>
          </p:cNvPr>
          <p:cNvCxnSpPr>
            <a:cxnSpLocks/>
          </p:cNvCxnSpPr>
          <p:nvPr/>
        </p:nvCxnSpPr>
        <p:spPr>
          <a:xfrm>
            <a:off x="3099672" y="2294305"/>
            <a:ext cx="4910158" cy="133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3E7C92-6D43-4183-B8B4-F6F3D30286E1}"/>
              </a:ext>
            </a:extLst>
          </p:cNvPr>
          <p:cNvCxnSpPr>
            <a:cxnSpLocks/>
          </p:cNvCxnSpPr>
          <p:nvPr/>
        </p:nvCxnSpPr>
        <p:spPr>
          <a:xfrm>
            <a:off x="3865597" y="2422529"/>
            <a:ext cx="1647620" cy="119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85FA95-8265-41D4-A0CE-9779299C073C}"/>
              </a:ext>
            </a:extLst>
          </p:cNvPr>
          <p:cNvCxnSpPr>
            <a:cxnSpLocks/>
          </p:cNvCxnSpPr>
          <p:nvPr/>
        </p:nvCxnSpPr>
        <p:spPr>
          <a:xfrm flipV="1">
            <a:off x="2197045" y="3741520"/>
            <a:ext cx="3097056" cy="9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B837BB-4D4A-467C-B121-11215D4FB6A9}"/>
              </a:ext>
            </a:extLst>
          </p:cNvPr>
          <p:cNvCxnSpPr>
            <a:cxnSpLocks/>
          </p:cNvCxnSpPr>
          <p:nvPr/>
        </p:nvCxnSpPr>
        <p:spPr>
          <a:xfrm>
            <a:off x="2259836" y="4095106"/>
            <a:ext cx="5710749" cy="26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C683BDB-4F37-4D42-B1F3-184A507F225A}"/>
              </a:ext>
            </a:extLst>
          </p:cNvPr>
          <p:cNvSpPr/>
          <p:nvPr/>
        </p:nvSpPr>
        <p:spPr>
          <a:xfrm>
            <a:off x="1051756" y="2511657"/>
            <a:ext cx="545501" cy="9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4D941D3-14D8-4EDD-BA56-216F61C3F7B0}"/>
              </a:ext>
            </a:extLst>
          </p:cNvPr>
          <p:cNvSpPr/>
          <p:nvPr/>
        </p:nvSpPr>
        <p:spPr>
          <a:xfrm>
            <a:off x="1027010" y="2733390"/>
            <a:ext cx="545501" cy="9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63FF376-8022-4DCA-A0B0-A145EE0861DF}"/>
              </a:ext>
            </a:extLst>
          </p:cNvPr>
          <p:cNvSpPr/>
          <p:nvPr/>
        </p:nvSpPr>
        <p:spPr>
          <a:xfrm>
            <a:off x="1025811" y="2995119"/>
            <a:ext cx="545501" cy="9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8E34A9D-3144-412E-A1A7-FB41671CD6C2}"/>
              </a:ext>
            </a:extLst>
          </p:cNvPr>
          <p:cNvSpPr/>
          <p:nvPr/>
        </p:nvSpPr>
        <p:spPr>
          <a:xfrm>
            <a:off x="879734" y="3741520"/>
            <a:ext cx="545501" cy="9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AC76626C-747E-4FEA-8D97-3404B59E2CEA}"/>
              </a:ext>
            </a:extLst>
          </p:cNvPr>
          <p:cNvSpPr/>
          <p:nvPr/>
        </p:nvSpPr>
        <p:spPr>
          <a:xfrm>
            <a:off x="879734" y="3992695"/>
            <a:ext cx="545501" cy="9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FA7E9D9-2E81-4184-ABCB-0CD428F067A1}"/>
              </a:ext>
            </a:extLst>
          </p:cNvPr>
          <p:cNvSpPr/>
          <p:nvPr/>
        </p:nvSpPr>
        <p:spPr>
          <a:xfrm>
            <a:off x="920674" y="4486165"/>
            <a:ext cx="545501" cy="98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064F0E3-D2E7-4D50-B201-6AF38F0EC331}"/>
              </a:ext>
            </a:extLst>
          </p:cNvPr>
          <p:cNvSpPr/>
          <p:nvPr/>
        </p:nvSpPr>
        <p:spPr>
          <a:xfrm>
            <a:off x="960220" y="4951081"/>
            <a:ext cx="545501" cy="111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0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Reference Passing</vt:lpstr>
      <vt:lpstr>What prints out – tucan or horse?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Richards</dc:creator>
  <cp:lastModifiedBy>Dennis Richards</cp:lastModifiedBy>
  <cp:revision>6</cp:revision>
  <dcterms:created xsi:type="dcterms:W3CDTF">2020-12-09T01:54:10Z</dcterms:created>
  <dcterms:modified xsi:type="dcterms:W3CDTF">2020-12-09T04:58:52Z</dcterms:modified>
</cp:coreProperties>
</file>