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58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4DE5-C780-4075-ADEB-3ECB8667973D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1EA1-27F3-426F-B67A-BECE4E963D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41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4DE5-C780-4075-ADEB-3ECB8667973D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1EA1-27F3-426F-B67A-BECE4E963D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8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4DE5-C780-4075-ADEB-3ECB8667973D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1EA1-27F3-426F-B67A-BECE4E963D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44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4DE5-C780-4075-ADEB-3ECB8667973D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1EA1-27F3-426F-B67A-BECE4E963D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53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4DE5-C780-4075-ADEB-3ECB8667973D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1EA1-27F3-426F-B67A-BECE4E963D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73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4DE5-C780-4075-ADEB-3ECB8667973D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1EA1-27F3-426F-B67A-BECE4E963D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8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4DE5-C780-4075-ADEB-3ECB8667973D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1EA1-27F3-426F-B67A-BECE4E963D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26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4DE5-C780-4075-ADEB-3ECB8667973D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1EA1-27F3-426F-B67A-BECE4E963D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7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4DE5-C780-4075-ADEB-3ECB8667973D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1EA1-27F3-426F-B67A-BECE4E963D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60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4DE5-C780-4075-ADEB-3ECB8667973D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1EA1-27F3-426F-B67A-BECE4E963D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4DE5-C780-4075-ADEB-3ECB8667973D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1EA1-27F3-426F-B67A-BECE4E963D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0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C4DE5-C780-4075-ADEB-3ECB8667973D}" type="datetimeFigureOut">
              <a:rPr lang="en-CA" smtClean="0"/>
              <a:t>2018-03-08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1EA1-27F3-426F-B67A-BECE4E963D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00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Lambda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https://docs.oracle.com/javase/tutorial/java/javaOO/lambdaexpressions.html</a:t>
            </a:r>
          </a:p>
        </p:txBody>
      </p:sp>
    </p:spTree>
    <p:extLst>
      <p:ext uri="{BB962C8B-B14F-4D97-AF65-F5344CB8AC3E}">
        <p14:creationId xmlns:p14="http://schemas.microsoft.com/office/powerpoint/2010/main" val="21710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JDK offers several standard functional interfaces</a:t>
            </a:r>
          </a:p>
          <a:p>
            <a:r>
              <a:rPr lang="en-CA" dirty="0"/>
              <a:t>Predicate&lt;T&gt; is identical to </a:t>
            </a:r>
            <a:r>
              <a:rPr lang="en-CA" dirty="0" err="1"/>
              <a:t>CheckPerson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interface Predicate&lt;T&gt; {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boolean</a:t>
            </a:r>
            <a:r>
              <a:rPr lang="en-CA" dirty="0"/>
              <a:t> test(T t); 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33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By examining your code carefully, additional places to use Lambda expressions and thus greater flexibility can be found</a:t>
            </a:r>
          </a:p>
          <a:p>
            <a:r>
              <a:rPr lang="en-CA" dirty="0"/>
              <a:t>The example </a:t>
            </a:r>
            <a:r>
              <a:rPr lang="en-CA" dirty="0" err="1"/>
              <a:t>printPerson</a:t>
            </a:r>
            <a:r>
              <a:rPr lang="en-CA" dirty="0"/>
              <a:t>() </a:t>
            </a:r>
            <a:r>
              <a:rPr lang="en-CA"/>
              <a:t>method involves </a:t>
            </a:r>
            <a:r>
              <a:rPr lang="en-CA" dirty="0"/>
              <a:t>performing a specific action (printing) on instances of Person that meet a certain criteria</a:t>
            </a:r>
          </a:p>
          <a:p>
            <a:r>
              <a:rPr lang="en-CA" dirty="0"/>
              <a:t>Thus we need a lambda expression that takes one argument and returns void (printing returns nothing). Consumer&lt;T&gt; is such an interface that contains method “void accept(T t)”</a:t>
            </a:r>
          </a:p>
        </p:txBody>
      </p:sp>
    </p:spTree>
    <p:extLst>
      <p:ext uri="{BB962C8B-B14F-4D97-AF65-F5344CB8AC3E}">
        <p14:creationId xmlns:p14="http://schemas.microsoft.com/office/powerpoint/2010/main" val="69231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public static void </a:t>
            </a:r>
            <a:r>
              <a:rPr lang="en-CA" sz="2400" dirty="0" err="1"/>
              <a:t>processPersons</a:t>
            </a:r>
            <a:r>
              <a:rPr lang="en-CA" sz="2400" dirty="0"/>
              <a:t>( List&lt;Person&gt; roster, </a:t>
            </a:r>
          </a:p>
          <a:p>
            <a:pPr marL="0" indent="0">
              <a:buNone/>
            </a:pPr>
            <a:r>
              <a:rPr lang="en-CA" sz="2400" dirty="0"/>
              <a:t>	Predicate&lt;Person&gt; tester, </a:t>
            </a:r>
            <a:r>
              <a:rPr lang="en-CA" sz="2400" b="1" dirty="0"/>
              <a:t>Consumer&lt;Person&gt; block</a:t>
            </a:r>
            <a:r>
              <a:rPr lang="en-CA" sz="2400" dirty="0"/>
              <a:t>) { </a:t>
            </a:r>
          </a:p>
          <a:p>
            <a:pPr marL="0" indent="0">
              <a:buNone/>
            </a:pPr>
            <a:r>
              <a:rPr lang="en-CA" sz="2400" dirty="0"/>
              <a:t>	for (Person p : roster) { </a:t>
            </a:r>
          </a:p>
          <a:p>
            <a:pPr marL="0" indent="0">
              <a:buNone/>
            </a:pPr>
            <a:r>
              <a:rPr lang="en-CA" sz="2400" dirty="0"/>
              <a:t>		if (</a:t>
            </a:r>
            <a:r>
              <a:rPr lang="en-CA" sz="2400" dirty="0" err="1"/>
              <a:t>tester.test</a:t>
            </a:r>
            <a:r>
              <a:rPr lang="en-CA" sz="2400" dirty="0"/>
              <a:t>(p)) { </a:t>
            </a:r>
          </a:p>
          <a:p>
            <a:pPr marL="0" indent="0">
              <a:buNone/>
            </a:pPr>
            <a:r>
              <a:rPr lang="en-CA" sz="2400" b="1" dirty="0"/>
              <a:t>			</a:t>
            </a:r>
            <a:r>
              <a:rPr lang="en-CA" sz="2400" b="1" dirty="0" err="1"/>
              <a:t>block.accept</a:t>
            </a:r>
            <a:r>
              <a:rPr lang="en-CA" sz="2400" b="1" dirty="0"/>
              <a:t>(p);</a:t>
            </a:r>
            <a:r>
              <a:rPr lang="en-CA" sz="2400" dirty="0"/>
              <a:t> </a:t>
            </a:r>
          </a:p>
          <a:p>
            <a:pPr marL="0" indent="0">
              <a:buNone/>
            </a:pPr>
            <a:r>
              <a:rPr lang="en-CA" sz="2400" dirty="0"/>
              <a:t>		} </a:t>
            </a:r>
          </a:p>
          <a:p>
            <a:pPr marL="0" indent="0">
              <a:buNone/>
            </a:pPr>
            <a:r>
              <a:rPr lang="en-CA" sz="2400" dirty="0"/>
              <a:t>	} </a:t>
            </a:r>
          </a:p>
          <a:p>
            <a:pPr marL="0" indent="0">
              <a:buNone/>
            </a:pPr>
            <a:r>
              <a:rPr lang="en-CA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10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our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processPersons</a:t>
            </a:r>
            <a:r>
              <a:rPr lang="en-CA" dirty="0"/>
              <a:t>( roster, </a:t>
            </a:r>
          </a:p>
          <a:p>
            <a:pPr marL="0" indent="0">
              <a:buNone/>
            </a:pPr>
            <a:r>
              <a:rPr lang="en-CA" dirty="0"/>
              <a:t>	p -&gt; </a:t>
            </a:r>
            <a:r>
              <a:rPr lang="en-CA" dirty="0" err="1"/>
              <a:t>p.getGender</a:t>
            </a:r>
            <a:r>
              <a:rPr lang="en-CA" dirty="0"/>
              <a:t>() == </a:t>
            </a:r>
            <a:r>
              <a:rPr lang="en-CA" dirty="0" err="1"/>
              <a:t>Person.Sex.MALE</a:t>
            </a:r>
            <a:r>
              <a:rPr lang="en-CA" dirty="0"/>
              <a:t> &amp;&amp;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p.getAge</a:t>
            </a:r>
            <a:r>
              <a:rPr lang="en-CA" dirty="0"/>
              <a:t>() &gt;= 18 &amp;&amp; </a:t>
            </a:r>
            <a:r>
              <a:rPr lang="en-CA" dirty="0" err="1"/>
              <a:t>p.getAge</a:t>
            </a:r>
            <a:r>
              <a:rPr lang="en-CA" dirty="0"/>
              <a:t>() &lt;= 25, </a:t>
            </a:r>
          </a:p>
          <a:p>
            <a:pPr marL="0" indent="0">
              <a:buNone/>
            </a:pPr>
            <a:r>
              <a:rPr lang="en-CA" b="1" dirty="0"/>
              <a:t>	p -&gt; </a:t>
            </a:r>
            <a:r>
              <a:rPr lang="en-CA" b="1" dirty="0" err="1"/>
              <a:t>p.printPerson</a:t>
            </a:r>
            <a:r>
              <a:rPr lang="en-CA" b="1" dirty="0"/>
              <a:t>()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  <a:p>
            <a:r>
              <a:rPr lang="en-CA" dirty="0" err="1"/>
              <a:t>processPersons</a:t>
            </a:r>
            <a:r>
              <a:rPr lang="en-CA" dirty="0"/>
              <a:t>() method can easily be reused in many different ways by modifying only the lambda expressions as needed</a:t>
            </a:r>
          </a:p>
        </p:txBody>
      </p:sp>
    </p:spTree>
    <p:extLst>
      <p:ext uri="{BB962C8B-B14F-4D97-AF65-F5344CB8AC3E}">
        <p14:creationId xmlns:p14="http://schemas.microsoft.com/office/powerpoint/2010/main" val="382194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Another available interface is Function&lt;T,R&gt; which contains method “R apply(T t)”</a:t>
            </a:r>
          </a:p>
          <a:p>
            <a:r>
              <a:rPr lang="en-CA" dirty="0"/>
              <a:t>This allows you to apply a function that then returns a value whose type is not limited to 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168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dirty="0"/>
              <a:t>void </a:t>
            </a:r>
            <a:r>
              <a:rPr lang="en-CA" sz="2400" dirty="0" err="1"/>
              <a:t>processPersonsWithFunction</a:t>
            </a:r>
            <a:r>
              <a:rPr lang="en-CA" sz="2400" dirty="0"/>
              <a:t>( List&lt;Person&gt; roster, </a:t>
            </a:r>
          </a:p>
          <a:p>
            <a:pPr marL="0" indent="0">
              <a:buNone/>
            </a:pPr>
            <a:r>
              <a:rPr lang="en-CA" sz="2400" dirty="0"/>
              <a:t>		Predicate&lt;Person&gt; tester, </a:t>
            </a:r>
          </a:p>
          <a:p>
            <a:pPr marL="0" indent="0">
              <a:buNone/>
            </a:pPr>
            <a:r>
              <a:rPr lang="en-CA" sz="2400" dirty="0"/>
              <a:t>		</a:t>
            </a:r>
            <a:r>
              <a:rPr lang="en-CA" sz="2400" dirty="0">
                <a:solidFill>
                  <a:srgbClr val="FF0000"/>
                </a:solidFill>
              </a:rPr>
              <a:t>Function&lt;Person, String&gt; mapper</a:t>
            </a:r>
            <a:r>
              <a:rPr lang="en-CA" sz="2400" dirty="0"/>
              <a:t>, </a:t>
            </a:r>
          </a:p>
          <a:p>
            <a:pPr marL="0" indent="0">
              <a:buNone/>
            </a:pPr>
            <a:r>
              <a:rPr lang="en-CA" sz="2400" dirty="0"/>
              <a:t>		Consumer&lt;String&gt; block) {</a:t>
            </a:r>
          </a:p>
          <a:p>
            <a:pPr marL="0" indent="0">
              <a:buNone/>
            </a:pPr>
            <a:r>
              <a:rPr lang="en-CA" sz="2400" dirty="0"/>
              <a:t>	 for (Person p : roster) {</a:t>
            </a:r>
          </a:p>
          <a:p>
            <a:pPr marL="0" indent="0">
              <a:buNone/>
            </a:pPr>
            <a:r>
              <a:rPr lang="en-CA" sz="2400" dirty="0"/>
              <a:t>		 if (</a:t>
            </a:r>
            <a:r>
              <a:rPr lang="en-CA" sz="2400" dirty="0" err="1"/>
              <a:t>tester.test</a:t>
            </a:r>
            <a:r>
              <a:rPr lang="en-CA" sz="2400" dirty="0"/>
              <a:t>(p)) { </a:t>
            </a:r>
          </a:p>
          <a:p>
            <a:pPr marL="0" indent="0">
              <a:buNone/>
            </a:pPr>
            <a:r>
              <a:rPr lang="en-CA" sz="2400" dirty="0"/>
              <a:t>			</a:t>
            </a:r>
            <a:r>
              <a:rPr lang="en-CA" sz="2400" dirty="0">
                <a:solidFill>
                  <a:srgbClr val="FF0000"/>
                </a:solidFill>
              </a:rPr>
              <a:t>String data = </a:t>
            </a:r>
            <a:r>
              <a:rPr lang="en-CA" sz="2400" dirty="0" err="1">
                <a:solidFill>
                  <a:srgbClr val="FF0000"/>
                </a:solidFill>
              </a:rPr>
              <a:t>mapper.apply</a:t>
            </a:r>
            <a:r>
              <a:rPr lang="en-CA" sz="2400" dirty="0">
                <a:solidFill>
                  <a:srgbClr val="FF0000"/>
                </a:solidFill>
              </a:rPr>
              <a:t>(p); </a:t>
            </a:r>
            <a:r>
              <a:rPr lang="en-CA" sz="2400" dirty="0"/>
              <a:t>				</a:t>
            </a:r>
            <a:r>
              <a:rPr lang="en-CA" sz="2400" dirty="0" err="1"/>
              <a:t>block.accept</a:t>
            </a:r>
            <a:r>
              <a:rPr lang="en-CA" sz="2400" dirty="0"/>
              <a:t>(data); </a:t>
            </a:r>
          </a:p>
          <a:p>
            <a:pPr marL="0" indent="0">
              <a:buNone/>
            </a:pPr>
            <a:r>
              <a:rPr lang="en-CA" sz="2400" dirty="0"/>
              <a:t>		} </a:t>
            </a:r>
          </a:p>
          <a:p>
            <a:pPr marL="0" indent="0">
              <a:buNone/>
            </a:pPr>
            <a:r>
              <a:rPr lang="en-CA" sz="2400" dirty="0"/>
              <a:t>	} </a:t>
            </a:r>
          </a:p>
          <a:p>
            <a:pPr marL="0" indent="0">
              <a:buNone/>
            </a:pPr>
            <a:r>
              <a:rPr lang="en-CA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199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our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processPersonsWithFunction</a:t>
            </a:r>
            <a:r>
              <a:rPr lang="en-CA" dirty="0"/>
              <a:t>( roster, </a:t>
            </a:r>
          </a:p>
          <a:p>
            <a:pPr marL="0" indent="0">
              <a:buNone/>
            </a:pPr>
            <a:r>
              <a:rPr lang="en-CA" dirty="0"/>
              <a:t>	p -&gt; </a:t>
            </a:r>
            <a:r>
              <a:rPr lang="en-CA" dirty="0" err="1"/>
              <a:t>p.getGender</a:t>
            </a:r>
            <a:r>
              <a:rPr lang="en-CA" dirty="0"/>
              <a:t>() == </a:t>
            </a:r>
            <a:r>
              <a:rPr lang="en-CA" dirty="0" err="1"/>
              <a:t>Person.Sex.MALE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	&amp;&amp; </a:t>
            </a:r>
            <a:r>
              <a:rPr lang="en-CA" dirty="0" err="1"/>
              <a:t>p.getAge</a:t>
            </a:r>
            <a:r>
              <a:rPr lang="en-CA" dirty="0"/>
              <a:t>() &gt;= 18 &amp;&amp; </a:t>
            </a:r>
            <a:r>
              <a:rPr lang="en-CA" dirty="0" err="1"/>
              <a:t>p.getAge</a:t>
            </a:r>
            <a:r>
              <a:rPr lang="en-CA" dirty="0"/>
              <a:t>() &lt;= 25,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FF0000"/>
                </a:solidFill>
              </a:rPr>
              <a:t>p -&gt; </a:t>
            </a:r>
            <a:r>
              <a:rPr lang="en-CA" dirty="0" err="1">
                <a:solidFill>
                  <a:srgbClr val="FF0000"/>
                </a:solidFill>
              </a:rPr>
              <a:t>p.getEmailAddress</a:t>
            </a:r>
            <a:r>
              <a:rPr lang="en-CA" dirty="0">
                <a:solidFill>
                  <a:srgbClr val="FF0000"/>
                </a:solidFill>
              </a:rPr>
              <a:t>()</a:t>
            </a:r>
            <a:r>
              <a:rPr lang="en-CA" dirty="0"/>
              <a:t>, </a:t>
            </a:r>
          </a:p>
          <a:p>
            <a:pPr marL="0" indent="0">
              <a:buNone/>
            </a:pPr>
            <a:r>
              <a:rPr lang="en-CA" dirty="0"/>
              <a:t>	email -&gt; </a:t>
            </a:r>
            <a:r>
              <a:rPr lang="en-CA" dirty="0" err="1"/>
              <a:t>System.out.println</a:t>
            </a:r>
            <a:r>
              <a:rPr lang="en-CA" dirty="0"/>
              <a:t>(email)</a:t>
            </a:r>
            <a:r>
              <a:rPr lang="en-CA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891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Of course JDK provides a function similar to what the example does but on a more generic level</a:t>
            </a:r>
          </a:p>
          <a:p>
            <a:pPr marL="0" indent="0">
              <a:buNone/>
            </a:pPr>
            <a:r>
              <a:rPr lang="en-CA" dirty="0"/>
              <a:t>public static &lt;X, Y&gt; void </a:t>
            </a:r>
            <a:r>
              <a:rPr lang="en-CA" dirty="0" err="1"/>
              <a:t>processElements</a:t>
            </a:r>
            <a:r>
              <a:rPr lang="en-CA" dirty="0"/>
              <a:t>(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Iterable</a:t>
            </a:r>
            <a:r>
              <a:rPr lang="en-CA" dirty="0"/>
              <a:t>&lt;X&gt; source, </a:t>
            </a:r>
          </a:p>
          <a:p>
            <a:pPr marL="0" indent="0">
              <a:buNone/>
            </a:pPr>
            <a:r>
              <a:rPr lang="en-CA" dirty="0"/>
              <a:t>	Predicate&lt;X&gt; tester, </a:t>
            </a:r>
          </a:p>
          <a:p>
            <a:pPr marL="0" indent="0">
              <a:buNone/>
            </a:pPr>
            <a:r>
              <a:rPr lang="en-CA" dirty="0"/>
              <a:t>	Function &lt;X, Y&gt; mapper, </a:t>
            </a:r>
          </a:p>
          <a:p>
            <a:pPr marL="0" indent="0">
              <a:buNone/>
            </a:pPr>
            <a:r>
              <a:rPr lang="en-CA" dirty="0"/>
              <a:t>	Consumer&lt;Y&gt; block) { </a:t>
            </a:r>
          </a:p>
          <a:p>
            <a:pPr marL="0" indent="0">
              <a:buNone/>
            </a:pPr>
            <a:r>
              <a:rPr lang="en-CA" dirty="0"/>
              <a:t>		for (X p : source) { </a:t>
            </a:r>
          </a:p>
          <a:p>
            <a:pPr marL="0" indent="0">
              <a:buNone/>
            </a:pPr>
            <a:r>
              <a:rPr lang="en-CA" dirty="0"/>
              <a:t>			if (</a:t>
            </a:r>
            <a:r>
              <a:rPr lang="en-CA" dirty="0" err="1"/>
              <a:t>tester.test</a:t>
            </a:r>
            <a:r>
              <a:rPr lang="en-CA" dirty="0"/>
              <a:t>(p)) { </a:t>
            </a:r>
          </a:p>
          <a:p>
            <a:pPr marL="0" indent="0">
              <a:buNone/>
            </a:pPr>
            <a:r>
              <a:rPr lang="en-CA" dirty="0"/>
              <a:t>				Y data = </a:t>
            </a:r>
            <a:r>
              <a:rPr lang="en-CA" dirty="0" err="1"/>
              <a:t>mapper.apply</a:t>
            </a:r>
            <a:r>
              <a:rPr lang="en-CA" dirty="0"/>
              <a:t>(p); </a:t>
            </a:r>
          </a:p>
          <a:p>
            <a:pPr marL="0" indent="0">
              <a:buNone/>
            </a:pPr>
            <a:r>
              <a:rPr lang="en-CA" dirty="0"/>
              <a:t>				</a:t>
            </a:r>
            <a:r>
              <a:rPr lang="en-CA" dirty="0" err="1"/>
              <a:t>block.accept</a:t>
            </a:r>
            <a:r>
              <a:rPr lang="en-CA" dirty="0"/>
              <a:t>(data); </a:t>
            </a:r>
          </a:p>
          <a:p>
            <a:pPr marL="0" indent="0">
              <a:buNone/>
            </a:pPr>
            <a:r>
              <a:rPr lang="en-CA" dirty="0"/>
              <a:t>			} </a:t>
            </a:r>
          </a:p>
          <a:p>
            <a:pPr marL="0" indent="0">
              <a:buNone/>
            </a:pPr>
            <a:r>
              <a:rPr lang="en-CA" dirty="0"/>
              <a:t>		} 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284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Generic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processElements</a:t>
            </a:r>
            <a:r>
              <a:rPr lang="en-CA" dirty="0"/>
              <a:t>( roster, </a:t>
            </a:r>
          </a:p>
          <a:p>
            <a:pPr marL="0" indent="0">
              <a:buNone/>
            </a:pPr>
            <a:r>
              <a:rPr lang="en-CA" dirty="0"/>
              <a:t>	p -&gt; </a:t>
            </a:r>
            <a:r>
              <a:rPr lang="en-CA" dirty="0" err="1"/>
              <a:t>p.getGender</a:t>
            </a:r>
            <a:r>
              <a:rPr lang="en-CA" dirty="0"/>
              <a:t>() == </a:t>
            </a:r>
            <a:r>
              <a:rPr lang="en-CA" dirty="0" err="1"/>
              <a:t>Person.Sex.MALE</a:t>
            </a:r>
            <a:r>
              <a:rPr lang="en-CA" dirty="0"/>
              <a:t> &amp;&amp;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p.getAge</a:t>
            </a:r>
            <a:r>
              <a:rPr lang="en-CA" dirty="0"/>
              <a:t>() &gt;= 18 &amp;&amp;</a:t>
            </a:r>
          </a:p>
          <a:p>
            <a:pPr marL="0" indent="0">
              <a:buNone/>
            </a:pPr>
            <a:r>
              <a:rPr lang="en-CA" dirty="0"/>
              <a:t>	 </a:t>
            </a:r>
            <a:r>
              <a:rPr lang="en-CA" dirty="0" err="1"/>
              <a:t>p.getAge</a:t>
            </a:r>
            <a:r>
              <a:rPr lang="en-CA" dirty="0"/>
              <a:t>() &lt;= 25, </a:t>
            </a:r>
          </a:p>
          <a:p>
            <a:pPr marL="0" indent="0">
              <a:buNone/>
            </a:pPr>
            <a:r>
              <a:rPr lang="en-CA" dirty="0"/>
              <a:t>	p -&gt; </a:t>
            </a:r>
            <a:r>
              <a:rPr lang="en-CA" dirty="0" err="1"/>
              <a:t>p.getEmailAddress</a:t>
            </a:r>
            <a:r>
              <a:rPr lang="en-CA" dirty="0"/>
              <a:t>(), </a:t>
            </a:r>
          </a:p>
          <a:p>
            <a:pPr marL="0" indent="0">
              <a:buNone/>
            </a:pPr>
            <a:r>
              <a:rPr lang="en-CA" dirty="0"/>
              <a:t>	email -&gt; </a:t>
            </a:r>
            <a:r>
              <a:rPr lang="en-CA" dirty="0" err="1"/>
              <a:t>System.out.println</a:t>
            </a:r>
            <a:r>
              <a:rPr lang="en-CA" dirty="0"/>
              <a:t>(email) 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78613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Aggregate Operations and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Collections now provide a method of “streaming” their elements as seen in streaming (files, socket data, arrays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r>
              <a:rPr lang="en-CA" dirty="0"/>
              <a:t>See the lecture notes on Collections </a:t>
            </a:r>
            <a:r>
              <a:rPr lang="en-CA"/>
              <a:t>and Streaming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153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public class Person {</a:t>
            </a:r>
          </a:p>
          <a:p>
            <a:pPr marL="0" indent="0">
              <a:buNone/>
            </a:pPr>
            <a:r>
              <a:rPr lang="en-CA" dirty="0"/>
              <a:t>	 public </a:t>
            </a:r>
            <a:r>
              <a:rPr lang="en-CA" dirty="0" err="1"/>
              <a:t>enum</a:t>
            </a:r>
            <a:r>
              <a:rPr lang="en-CA" dirty="0"/>
              <a:t> Sex { MALE, FEMALE } </a:t>
            </a:r>
          </a:p>
          <a:p>
            <a:pPr marL="0" indent="0">
              <a:buNone/>
            </a:pPr>
            <a:r>
              <a:rPr lang="en-CA" dirty="0"/>
              <a:t>	String name;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LocalDate</a:t>
            </a:r>
            <a:r>
              <a:rPr lang="en-CA" dirty="0"/>
              <a:t> birthday; </a:t>
            </a:r>
          </a:p>
          <a:p>
            <a:pPr marL="0" indent="0">
              <a:buNone/>
            </a:pPr>
            <a:r>
              <a:rPr lang="en-CA" dirty="0"/>
              <a:t>	Sex gender; </a:t>
            </a:r>
          </a:p>
          <a:p>
            <a:pPr marL="0" indent="0">
              <a:buNone/>
            </a:pPr>
            <a:r>
              <a:rPr lang="en-CA" dirty="0"/>
              <a:t>	String </a:t>
            </a:r>
            <a:r>
              <a:rPr lang="en-CA" dirty="0" err="1"/>
              <a:t>emailAddress</a:t>
            </a:r>
            <a:r>
              <a:rPr lang="en-CA" dirty="0"/>
              <a:t>; </a:t>
            </a:r>
          </a:p>
          <a:p>
            <a:pPr marL="0" indent="0">
              <a:buNone/>
            </a:pPr>
            <a:r>
              <a:rPr lang="en-CA" dirty="0"/>
              <a:t>	public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getAge</a:t>
            </a:r>
            <a:r>
              <a:rPr lang="en-CA" dirty="0"/>
              <a:t>() { // ... } </a:t>
            </a:r>
          </a:p>
          <a:p>
            <a:pPr marL="0" indent="0">
              <a:buNone/>
            </a:pPr>
            <a:r>
              <a:rPr lang="en-CA" dirty="0"/>
              <a:t>	public void </a:t>
            </a:r>
            <a:r>
              <a:rPr lang="en-CA" dirty="0" err="1"/>
              <a:t>printPerson</a:t>
            </a:r>
            <a:r>
              <a:rPr lang="en-CA" dirty="0"/>
              <a:t>() { // ... } 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List&lt;Person&gt; = //collection of all people of interest</a:t>
            </a:r>
          </a:p>
        </p:txBody>
      </p:sp>
    </p:spTree>
    <p:extLst>
      <p:ext uri="{BB962C8B-B14F-4D97-AF65-F5344CB8AC3E}">
        <p14:creationId xmlns:p14="http://schemas.microsoft.com/office/powerpoint/2010/main" val="119936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Members (simple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Search for members that match ONE characteristic – min age</a:t>
            </a:r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printPersonsOlderThan</a:t>
            </a:r>
            <a:r>
              <a:rPr lang="en-CA" dirty="0"/>
              <a:t>(List&lt;Person&gt; roster, </a:t>
            </a:r>
            <a:r>
              <a:rPr lang="en-CA" dirty="0" err="1"/>
              <a:t>int</a:t>
            </a:r>
            <a:r>
              <a:rPr lang="en-CA" dirty="0"/>
              <a:t> age) { </a:t>
            </a:r>
          </a:p>
          <a:p>
            <a:pPr marL="0" indent="0">
              <a:buNone/>
            </a:pPr>
            <a:r>
              <a:rPr lang="en-CA" dirty="0"/>
              <a:t>	for (Person p : roster) { </a:t>
            </a:r>
          </a:p>
          <a:p>
            <a:pPr marL="0" indent="0">
              <a:buNone/>
            </a:pPr>
            <a:r>
              <a:rPr lang="en-CA" dirty="0"/>
              <a:t>		if (</a:t>
            </a:r>
            <a:r>
              <a:rPr lang="en-CA" dirty="0" err="1"/>
              <a:t>p.getAge</a:t>
            </a:r>
            <a:r>
              <a:rPr lang="en-CA" dirty="0"/>
              <a:t>() &gt;= age) {</a:t>
            </a:r>
          </a:p>
          <a:p>
            <a:pPr marL="0" indent="0">
              <a:buNone/>
            </a:pPr>
            <a:r>
              <a:rPr lang="en-CA" dirty="0"/>
              <a:t>			 </a:t>
            </a:r>
            <a:r>
              <a:rPr lang="en-CA" dirty="0" err="1"/>
              <a:t>p.printPerson</a:t>
            </a:r>
            <a:r>
              <a:rPr lang="en-CA" dirty="0"/>
              <a:t>(); } 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75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 to Simple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If the Person class is altered such that the “age” member is no longer an integer, or uses birthday rather than age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If you want to print members younger than a specified age</a:t>
            </a:r>
          </a:p>
          <a:p>
            <a:r>
              <a:rPr lang="en-CA" dirty="0"/>
              <a:t>If you want to do something similar but not using age (sex, hair  colour,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r>
              <a:rPr lang="en-CA" dirty="0"/>
              <a:t>The simple method(s) would require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55217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Generalized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void </a:t>
            </a:r>
            <a:r>
              <a:rPr lang="en-CA" sz="2400" dirty="0" err="1"/>
              <a:t>printPersonsWithinAgeRange</a:t>
            </a:r>
            <a:r>
              <a:rPr lang="en-CA" sz="2400" dirty="0"/>
              <a:t>( List&lt;Person&gt; roster, </a:t>
            </a:r>
            <a:r>
              <a:rPr lang="en-CA" sz="2400" dirty="0" err="1"/>
              <a:t>int</a:t>
            </a:r>
            <a:r>
              <a:rPr lang="en-CA" sz="2400" dirty="0"/>
              <a:t> low, </a:t>
            </a:r>
            <a:r>
              <a:rPr lang="en-CA" sz="2400" dirty="0" err="1"/>
              <a:t>int</a:t>
            </a:r>
            <a:r>
              <a:rPr lang="en-CA" sz="2400" dirty="0"/>
              <a:t> high) {</a:t>
            </a:r>
          </a:p>
          <a:p>
            <a:pPr marL="0" indent="0">
              <a:buNone/>
            </a:pPr>
            <a:r>
              <a:rPr lang="en-CA" sz="2400" dirty="0"/>
              <a:t>	 for (Person p : roster) { </a:t>
            </a:r>
          </a:p>
          <a:p>
            <a:pPr marL="0" indent="0">
              <a:buNone/>
            </a:pPr>
            <a:r>
              <a:rPr lang="en-CA" sz="2400" dirty="0"/>
              <a:t>		if (low &lt;= </a:t>
            </a:r>
            <a:r>
              <a:rPr lang="en-CA" sz="2400" dirty="0" err="1"/>
              <a:t>p.getAge</a:t>
            </a:r>
            <a:r>
              <a:rPr lang="en-CA" sz="2400" dirty="0"/>
              <a:t>() &amp;&amp; </a:t>
            </a:r>
            <a:r>
              <a:rPr lang="en-CA" sz="2400" dirty="0" err="1"/>
              <a:t>p.getAge</a:t>
            </a:r>
            <a:r>
              <a:rPr lang="en-CA" sz="2400" dirty="0"/>
              <a:t>() &lt; high) { </a:t>
            </a:r>
          </a:p>
          <a:p>
            <a:pPr marL="0" indent="0">
              <a:buNone/>
            </a:pPr>
            <a:r>
              <a:rPr lang="en-CA" sz="2400" dirty="0"/>
              <a:t>			</a:t>
            </a:r>
            <a:r>
              <a:rPr lang="en-CA" sz="2400" dirty="0" err="1"/>
              <a:t>p.printPerson</a:t>
            </a:r>
            <a:r>
              <a:rPr lang="en-CA" sz="2400" dirty="0"/>
              <a:t>(); }</a:t>
            </a:r>
          </a:p>
          <a:p>
            <a:pPr marL="0" indent="0">
              <a:buNone/>
            </a:pPr>
            <a:r>
              <a:rPr lang="en-CA" sz="2400" dirty="0"/>
              <a:t>	 } </a:t>
            </a:r>
          </a:p>
          <a:p>
            <a:pPr marL="0" indent="0">
              <a:buNone/>
            </a:pPr>
            <a:r>
              <a:rPr lang="en-CA" sz="2400" dirty="0"/>
              <a:t>}</a:t>
            </a:r>
          </a:p>
          <a:p>
            <a:r>
              <a:rPr lang="en-CA" sz="2400" dirty="0"/>
              <a:t>The above only provides a minor improvement</a:t>
            </a:r>
          </a:p>
        </p:txBody>
      </p:sp>
    </p:spTree>
    <p:extLst>
      <p:ext uri="{BB962C8B-B14F-4D97-AF65-F5344CB8AC3E}">
        <p14:creationId xmlns:p14="http://schemas.microsoft.com/office/powerpoint/2010/main" val="76129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Generalized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void </a:t>
            </a:r>
            <a:r>
              <a:rPr lang="en-CA" sz="2400" dirty="0" err="1"/>
              <a:t>printPersons</a:t>
            </a:r>
            <a:r>
              <a:rPr lang="en-CA" sz="2400" dirty="0"/>
              <a:t>( List&lt;Person&gt; roster, </a:t>
            </a:r>
            <a:r>
              <a:rPr lang="en-CA" sz="2400" dirty="0" err="1"/>
              <a:t>CheckPerson</a:t>
            </a:r>
            <a:r>
              <a:rPr lang="en-CA" sz="2400" dirty="0"/>
              <a:t> tester) {</a:t>
            </a:r>
          </a:p>
          <a:p>
            <a:pPr marL="0" indent="0">
              <a:buNone/>
            </a:pPr>
            <a:r>
              <a:rPr lang="en-CA" sz="2400" dirty="0"/>
              <a:t>	 for (Person p : roster) { </a:t>
            </a:r>
          </a:p>
          <a:p>
            <a:pPr marL="0" indent="0">
              <a:buNone/>
            </a:pPr>
            <a:r>
              <a:rPr lang="en-CA" sz="2400" dirty="0"/>
              <a:t>		if (</a:t>
            </a:r>
            <a:r>
              <a:rPr lang="en-CA" sz="2400" dirty="0" err="1"/>
              <a:t>tester.test</a:t>
            </a:r>
            <a:r>
              <a:rPr lang="en-CA" sz="2400" dirty="0"/>
              <a:t>(p)) { </a:t>
            </a:r>
          </a:p>
          <a:p>
            <a:pPr marL="0" indent="0">
              <a:buNone/>
            </a:pPr>
            <a:r>
              <a:rPr lang="en-CA" sz="2400" dirty="0"/>
              <a:t>			</a:t>
            </a:r>
            <a:r>
              <a:rPr lang="en-CA" sz="2400" dirty="0" err="1"/>
              <a:t>p.printPerson</a:t>
            </a:r>
            <a:r>
              <a:rPr lang="en-CA" sz="2400" dirty="0"/>
              <a:t>(); } </a:t>
            </a:r>
          </a:p>
          <a:p>
            <a:pPr marL="0" indent="0">
              <a:buNone/>
            </a:pPr>
            <a:r>
              <a:rPr lang="en-CA" sz="2400" dirty="0"/>
              <a:t>	} </a:t>
            </a:r>
          </a:p>
          <a:p>
            <a:pPr marL="0" indent="0">
              <a:buNone/>
            </a:pPr>
            <a:r>
              <a:rPr lang="en-CA" sz="2400" dirty="0"/>
              <a:t>}</a:t>
            </a:r>
          </a:p>
          <a:p>
            <a:pPr marL="0" indent="0">
              <a:buNone/>
            </a:pPr>
            <a:r>
              <a:rPr lang="en-CA" sz="2400" dirty="0"/>
              <a:t>interface </a:t>
            </a:r>
            <a:r>
              <a:rPr lang="en-CA" sz="2400" dirty="0" err="1"/>
              <a:t>CheckPerson</a:t>
            </a:r>
            <a:r>
              <a:rPr lang="en-CA" sz="2400" dirty="0"/>
              <a:t> { </a:t>
            </a:r>
            <a:r>
              <a:rPr lang="en-CA" sz="2400" dirty="0" err="1"/>
              <a:t>boolean</a:t>
            </a:r>
            <a:r>
              <a:rPr lang="en-CA" sz="2400" dirty="0"/>
              <a:t> test(Person p); }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We can now easily modify what is being used for selection by providing a </a:t>
            </a:r>
            <a:r>
              <a:rPr lang="en-CA" sz="2400" dirty="0" err="1"/>
              <a:t>CheckPerson</a:t>
            </a:r>
            <a:r>
              <a:rPr lang="en-CA" sz="24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2604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Generalized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class </a:t>
            </a:r>
            <a:r>
              <a:rPr lang="en-CA" sz="2400" dirty="0" err="1"/>
              <a:t>CheckPersonEligibleForSelectiveService</a:t>
            </a:r>
            <a:r>
              <a:rPr lang="en-CA" sz="2400" dirty="0"/>
              <a:t> implements </a:t>
            </a:r>
            <a:r>
              <a:rPr lang="en-CA" sz="2400" dirty="0" err="1"/>
              <a:t>CheckPerson</a:t>
            </a:r>
            <a:r>
              <a:rPr lang="en-CA" sz="2400" dirty="0"/>
              <a:t> { </a:t>
            </a:r>
          </a:p>
          <a:p>
            <a:pPr marL="0" indent="0">
              <a:buNone/>
            </a:pPr>
            <a:r>
              <a:rPr lang="en-CA" sz="2400" dirty="0"/>
              <a:t>	public </a:t>
            </a:r>
            <a:r>
              <a:rPr lang="en-CA" sz="2400" dirty="0" err="1"/>
              <a:t>boolean</a:t>
            </a:r>
            <a:r>
              <a:rPr lang="en-CA" sz="2400" dirty="0"/>
              <a:t> test(Person p) {</a:t>
            </a:r>
          </a:p>
          <a:p>
            <a:pPr marL="0" indent="0">
              <a:buNone/>
            </a:pPr>
            <a:r>
              <a:rPr lang="en-CA" sz="2400" dirty="0"/>
              <a:t>		 return </a:t>
            </a:r>
            <a:r>
              <a:rPr lang="en-CA" sz="2400" dirty="0" err="1"/>
              <a:t>p.gender</a:t>
            </a:r>
            <a:r>
              <a:rPr lang="en-CA" sz="2400" dirty="0"/>
              <a:t> == </a:t>
            </a:r>
            <a:r>
              <a:rPr lang="en-CA" sz="2400" dirty="0" err="1"/>
              <a:t>Person.Sex.MALE</a:t>
            </a:r>
            <a:r>
              <a:rPr lang="en-CA" sz="2400" dirty="0"/>
              <a:t> &amp;&amp; </a:t>
            </a:r>
          </a:p>
          <a:p>
            <a:pPr marL="0" indent="0">
              <a:buNone/>
            </a:pPr>
            <a:r>
              <a:rPr lang="en-CA" sz="2400" dirty="0"/>
              <a:t>			</a:t>
            </a:r>
            <a:r>
              <a:rPr lang="en-CA" sz="2400" dirty="0" err="1"/>
              <a:t>p.getAge</a:t>
            </a:r>
            <a:r>
              <a:rPr lang="en-CA" sz="2400" dirty="0"/>
              <a:t>() &gt;= 18 &amp;&amp; </a:t>
            </a:r>
            <a:r>
              <a:rPr lang="en-CA" sz="2400" dirty="0" err="1"/>
              <a:t>p.getAge</a:t>
            </a:r>
            <a:r>
              <a:rPr lang="en-CA" sz="2400" dirty="0"/>
              <a:t>() &lt;= 25; </a:t>
            </a:r>
          </a:p>
          <a:p>
            <a:pPr marL="0" indent="0">
              <a:buNone/>
            </a:pPr>
            <a:r>
              <a:rPr lang="en-CA" sz="2400" dirty="0"/>
              <a:t>	} </a:t>
            </a:r>
          </a:p>
          <a:p>
            <a:pPr marL="0" indent="0">
              <a:buNone/>
            </a:pPr>
            <a:r>
              <a:rPr lang="en-CA" sz="2400" dirty="0"/>
              <a:t>}</a:t>
            </a:r>
          </a:p>
          <a:p>
            <a:pPr>
              <a:buFont typeface="Arial" charset="0"/>
              <a:buChar char="•"/>
            </a:pPr>
            <a:r>
              <a:rPr lang="en-CA" sz="2400" dirty="0"/>
              <a:t>To use:</a:t>
            </a:r>
          </a:p>
          <a:p>
            <a:pPr marL="0" indent="0">
              <a:buNone/>
            </a:pPr>
            <a:r>
              <a:rPr lang="en-CA" sz="2400" dirty="0" err="1"/>
              <a:t>printPersons</a:t>
            </a:r>
            <a:r>
              <a:rPr lang="en-CA" sz="2400" dirty="0"/>
              <a:t>( roster, new </a:t>
            </a:r>
          </a:p>
          <a:p>
            <a:pPr marL="0" indent="0">
              <a:buNone/>
            </a:pPr>
            <a:r>
              <a:rPr lang="en-CA" sz="2400" dirty="0"/>
              <a:t>			</a:t>
            </a:r>
            <a:r>
              <a:rPr lang="en-CA" sz="2400" dirty="0" err="1"/>
              <a:t>CheckPersonEligibleForSelectiveService</a:t>
            </a:r>
            <a:r>
              <a:rPr lang="en-CA" sz="24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0400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Anonymous Class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The previous example required construction of a new class type. Anonymous classes let us reduced clutter code</a:t>
            </a:r>
          </a:p>
          <a:p>
            <a:pPr marL="0" indent="0">
              <a:buNone/>
            </a:pPr>
            <a:r>
              <a:rPr lang="en-CA" dirty="0" err="1"/>
              <a:t>printPersons</a:t>
            </a:r>
            <a:r>
              <a:rPr lang="en-CA" dirty="0"/>
              <a:t>( roster, </a:t>
            </a:r>
          </a:p>
          <a:p>
            <a:pPr marL="0" indent="0">
              <a:buNone/>
            </a:pPr>
            <a:r>
              <a:rPr lang="en-CA" dirty="0"/>
              <a:t>	new </a:t>
            </a:r>
            <a:r>
              <a:rPr lang="en-CA" dirty="0" err="1"/>
              <a:t>CheckPerson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	 	public </a:t>
            </a:r>
            <a:r>
              <a:rPr lang="en-CA" dirty="0" err="1"/>
              <a:t>boolean</a:t>
            </a:r>
            <a:r>
              <a:rPr lang="en-CA" dirty="0"/>
              <a:t> test(Person p) { </a:t>
            </a:r>
          </a:p>
          <a:p>
            <a:pPr marL="0" indent="0">
              <a:buNone/>
            </a:pPr>
            <a:r>
              <a:rPr lang="en-CA" dirty="0"/>
              <a:t>			return </a:t>
            </a:r>
            <a:r>
              <a:rPr lang="en-CA" dirty="0" err="1"/>
              <a:t>p.getGender</a:t>
            </a:r>
            <a:r>
              <a:rPr lang="en-CA" dirty="0"/>
              <a:t>() == </a:t>
            </a:r>
          </a:p>
          <a:p>
            <a:pPr marL="0" indent="0">
              <a:buNone/>
            </a:pPr>
            <a:r>
              <a:rPr lang="en-CA" dirty="0"/>
              <a:t>				</a:t>
            </a:r>
            <a:r>
              <a:rPr lang="en-CA" dirty="0" err="1"/>
              <a:t>Person.Sex.MALE</a:t>
            </a:r>
            <a:r>
              <a:rPr lang="en-CA" dirty="0"/>
              <a:t> &amp;&amp; </a:t>
            </a:r>
          </a:p>
          <a:p>
            <a:pPr marL="0" indent="0">
              <a:buNone/>
            </a:pPr>
            <a:r>
              <a:rPr lang="en-CA" dirty="0"/>
              <a:t>			</a:t>
            </a:r>
            <a:r>
              <a:rPr lang="en-CA" dirty="0" err="1"/>
              <a:t>p.getAge</a:t>
            </a:r>
            <a:r>
              <a:rPr lang="en-CA" dirty="0"/>
              <a:t>() &gt;= 18 &amp;&amp; </a:t>
            </a:r>
            <a:r>
              <a:rPr lang="en-CA" dirty="0" err="1"/>
              <a:t>p.getAge</a:t>
            </a:r>
            <a:r>
              <a:rPr lang="en-CA" dirty="0"/>
              <a:t>() &lt;= 25; </a:t>
            </a:r>
          </a:p>
          <a:p>
            <a:pPr marL="0" indent="0">
              <a:buNone/>
            </a:pPr>
            <a:r>
              <a:rPr lang="en-CA" dirty="0"/>
              <a:t>		} </a:t>
            </a:r>
          </a:p>
          <a:p>
            <a:pPr marL="0" indent="0">
              <a:buNone/>
            </a:pPr>
            <a:r>
              <a:rPr lang="en-CA" dirty="0"/>
              <a:t>	} </a:t>
            </a:r>
          </a:p>
          <a:p>
            <a:pPr marL="0" indent="0">
              <a:buNone/>
            </a:pPr>
            <a:r>
              <a:rPr lang="en-C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2492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With an interface having only one method even the use of an anonymous class is bulky</a:t>
            </a:r>
          </a:p>
          <a:p>
            <a:r>
              <a:rPr lang="en-CA" dirty="0"/>
              <a:t>As </a:t>
            </a:r>
            <a:r>
              <a:rPr lang="en-CA" dirty="0" err="1"/>
              <a:t>CheckPerson</a:t>
            </a:r>
            <a:r>
              <a:rPr lang="en-CA" dirty="0"/>
              <a:t> interface is a “functional interface” meaning it has only one abstract method, you can omit the name of the method when you implement it using a Lambda Expression</a:t>
            </a:r>
          </a:p>
          <a:p>
            <a:pPr marL="0" indent="0">
              <a:buNone/>
            </a:pPr>
            <a:r>
              <a:rPr lang="en-CA" dirty="0" err="1"/>
              <a:t>printPersons</a:t>
            </a:r>
            <a:r>
              <a:rPr lang="en-CA" dirty="0"/>
              <a:t>( roster, </a:t>
            </a:r>
          </a:p>
          <a:p>
            <a:pPr marL="0" indent="0">
              <a:buNone/>
            </a:pPr>
            <a:r>
              <a:rPr lang="en-CA" b="1" dirty="0"/>
              <a:t>	(Person p) -&gt; </a:t>
            </a:r>
            <a:r>
              <a:rPr lang="en-CA" b="1" dirty="0" err="1"/>
              <a:t>p.getGender</a:t>
            </a:r>
            <a:r>
              <a:rPr lang="en-CA" b="1" dirty="0"/>
              <a:t>() == </a:t>
            </a:r>
            <a:r>
              <a:rPr lang="en-CA" b="1" dirty="0" err="1"/>
              <a:t>Person.Sex.MALE</a:t>
            </a:r>
            <a:r>
              <a:rPr lang="en-CA" b="1" dirty="0"/>
              <a:t> </a:t>
            </a:r>
          </a:p>
          <a:p>
            <a:pPr marL="0" indent="0">
              <a:buNone/>
            </a:pPr>
            <a:r>
              <a:rPr lang="en-CA" b="1" dirty="0"/>
              <a:t>	&amp;&amp; </a:t>
            </a:r>
            <a:r>
              <a:rPr lang="en-CA" b="1" dirty="0" err="1"/>
              <a:t>p.getAge</a:t>
            </a:r>
            <a:r>
              <a:rPr lang="en-CA" b="1" dirty="0"/>
              <a:t>() &gt;= 18 </a:t>
            </a:r>
          </a:p>
          <a:p>
            <a:pPr marL="0" indent="0">
              <a:buNone/>
            </a:pPr>
            <a:r>
              <a:rPr lang="en-CA" b="1" dirty="0"/>
              <a:t>	&amp;&amp; </a:t>
            </a:r>
            <a:r>
              <a:rPr lang="en-CA" b="1" dirty="0" err="1"/>
              <a:t>p.getAge</a:t>
            </a:r>
            <a:r>
              <a:rPr lang="en-CA" b="1" dirty="0"/>
              <a:t>() &lt;= 25</a:t>
            </a:r>
            <a:r>
              <a:rPr lang="en-CA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57034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498</Words>
  <Application>Microsoft Office PowerPoint</Application>
  <PresentationFormat>On-screen Show (4:3)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Lambda Expressions</vt:lpstr>
      <vt:lpstr>A running example</vt:lpstr>
      <vt:lpstr>Search Members (simple method)</vt:lpstr>
      <vt:lpstr>Limitations to Simple method</vt:lpstr>
      <vt:lpstr>More Generalized Method</vt:lpstr>
      <vt:lpstr>Generalized Search</vt:lpstr>
      <vt:lpstr>Generalized Search example</vt:lpstr>
      <vt:lpstr>Anonymous Class Version</vt:lpstr>
      <vt:lpstr>Lambda</vt:lpstr>
      <vt:lpstr>Predicate</vt:lpstr>
      <vt:lpstr>Adding Lambda</vt:lpstr>
      <vt:lpstr>Consumer</vt:lpstr>
      <vt:lpstr>Using our Consumer</vt:lpstr>
      <vt:lpstr>Functional Interface</vt:lpstr>
      <vt:lpstr>Example</vt:lpstr>
      <vt:lpstr>Using our Example</vt:lpstr>
      <vt:lpstr>Generic approach</vt:lpstr>
      <vt:lpstr>Using Generic Approach</vt:lpstr>
      <vt:lpstr>Aggregate Operations and Lambda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</dc:title>
  <dc:creator>Dennis Richards</dc:creator>
  <cp:lastModifiedBy>Dennis Richards</cp:lastModifiedBy>
  <cp:revision>11</cp:revision>
  <dcterms:created xsi:type="dcterms:W3CDTF">2017-07-13T18:17:52Z</dcterms:created>
  <dcterms:modified xsi:type="dcterms:W3CDTF">2018-03-09T01:04:42Z</dcterms:modified>
</cp:coreProperties>
</file>