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8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0" d="100"/>
          <a:sy n="80" d="100"/>
        </p:scale>
        <p:origin x="69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7727-2FC5-4FAB-98E5-E173C7369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A3276-F383-4329-9EFD-C8436B9F4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1A483-369C-4F85-AA3B-D89169D9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7168-E099-4E8F-BDF5-F36A9226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AB92-1E21-4E94-B1BC-414EC8B7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01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6368-41AE-4E26-AFA2-5F9C10FA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7D08-6FEC-4C95-ACBB-DB24E0D84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04D7B-3A19-490C-9F87-F284F2F5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7308-A434-4AE9-B293-53610BD3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870AE-101B-40B0-A52F-E73C5161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7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0D447-5196-40DE-9E42-7D95C78E8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92310-1508-46AF-ADDF-7D6362DD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EDBD-118D-4C1C-B75B-49ED2EDC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EED7-13D3-4FFE-BA89-A394E26D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38E8-42B5-4156-A7BA-320DA75B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45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C79D-C981-429C-A44B-B059AE6D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84EF-0E42-4836-A5FF-48D2A02E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317F-4882-4A2A-8912-7ABB9F6E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38662-EC80-4457-9C87-042CE7C0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FF94-6655-4936-981F-837A651D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45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9650-3AEC-4D85-841D-066964FB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47786-D570-41B5-8357-201EAD5A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91AD-851B-41A1-8214-4ED8CD58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A7398-6FBE-4B64-87AA-B5B650BB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A875-7983-47E9-9A3F-139F359B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15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FEAF-DA36-4875-871D-738B386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150A-C45D-4348-B105-A1CC85689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BFE94-F86B-41C5-8FEF-D75B4058B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7A23D-F496-4345-8408-B4E08868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BEF5C-7326-4F76-836D-2F88632E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625DB-C15D-4263-B7B4-7D1F8AC8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4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2C01-A4E4-440C-8F3C-F587349B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EB71-66AB-4B1C-A2E9-D35E2E3F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30F99-99E5-4779-8153-E276F5770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D4488-A815-4041-97A1-83BA97467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BDC0C-ABD8-4C21-94FE-A40721863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4F294-A3CC-4F08-9B10-38C9EB9E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FD138-F3C4-4FA1-939E-E9AF2F96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986FB-8D9D-4869-80BA-725C6BF1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1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A695-07F5-4AED-B0E1-3AA13A5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F4E8-BCA4-4B1A-B01B-14385CC6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558E0-6449-4F69-AEEB-32867646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94561-2407-43DF-BB01-20FD5F18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8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617D-0C5F-4300-8F41-8C6483A7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6A091-FB78-48CF-A549-F3BC7339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D783F-7262-4EAA-AA56-A146151B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3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AAC2-0401-46DB-BE49-BBABE3BE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BF75-5ED8-42C8-AABA-59C37935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6A59F-D06C-44BD-9BB5-571D7B31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1AA36-A89E-4746-934F-D4E391BD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99140-08B7-44E3-B5EB-6BE6AF77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9708F-9CAE-4AC2-B5AB-A9729A3D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35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765F-E6D8-485E-8B20-8D550322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27B84-47DC-4A84-8376-7B7839DC8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40E87-B6BB-4B5D-9F67-CD9F83017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19516-C7FF-42C1-A4F8-2A984290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C16AF-57B1-40C6-A773-8EA485BA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D78EB-F8CC-49B2-8AAE-C14BFAE8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3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1A78B-2497-43C4-A46F-CB3EE461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20D81-1DD5-48E9-B8EA-DB5DEBB2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7BCB-27CE-4AA1-8538-AFC67598F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A69D9-0904-4704-AE25-33D90D599221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643D-5072-4A6E-9A47-50CDA278A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FBDE-18CB-4125-83CB-DB6178482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18D2-AE5D-48DC-A788-EDB3F994B6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41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972E-B926-4A77-BEFF-069C2E0BA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UML SIMPLE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CA65-8ACE-47CD-9187-A7F1723D7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9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09FD-A4D1-4D3B-B9C7-F92931BE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D5B5-463C-4C5C-BBED-E9344C3E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Classes are defined from a problem often by looking for “nouns”</a:t>
            </a:r>
          </a:p>
          <a:p>
            <a:r>
              <a:rPr lang="en-CA" dirty="0"/>
              <a:t>Class diagrams contain 3 levels, Class name, Data members, Methods</a:t>
            </a:r>
          </a:p>
          <a:p>
            <a:r>
              <a:rPr lang="en-CA" dirty="0"/>
              <a:t>Class diagrams are connected to other classes with a line.</a:t>
            </a:r>
          </a:p>
          <a:p>
            <a:r>
              <a:rPr lang="en-CA" dirty="0"/>
              <a:t>Default line indicates communication in both directions</a:t>
            </a:r>
          </a:p>
          <a:p>
            <a:r>
              <a:rPr lang="en-CA" dirty="0"/>
              <a:t>Arrow line indicates one way communication between classes</a:t>
            </a:r>
          </a:p>
          <a:p>
            <a:r>
              <a:rPr lang="en-CA" dirty="0"/>
              <a:t>A line often has a number next to the class which indicates the number of a class relative to another class (Car has-a Wheel: Car(1)-&gt;Wheel(4)</a:t>
            </a:r>
          </a:p>
        </p:txBody>
      </p:sp>
    </p:spTree>
    <p:extLst>
      <p:ext uri="{BB962C8B-B14F-4D97-AF65-F5344CB8AC3E}">
        <p14:creationId xmlns:p14="http://schemas.microsoft.com/office/powerpoint/2010/main" val="314042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2A113-B13C-490D-B92B-2C4EF64E8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360488"/>
            <a:ext cx="7734100" cy="5816475"/>
          </a:xfrm>
        </p:spPr>
      </p:pic>
    </p:spTree>
    <p:extLst>
      <p:ext uri="{BB962C8B-B14F-4D97-AF65-F5344CB8AC3E}">
        <p14:creationId xmlns:p14="http://schemas.microsoft.com/office/powerpoint/2010/main" val="256869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2DBC-29B9-4A14-9788-0D06CCB8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9D94-395D-4AE7-8286-ABE3B680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Shows the order things interact to process something</a:t>
            </a:r>
          </a:p>
          <a:p>
            <a:r>
              <a:rPr lang="en-CA" dirty="0"/>
              <a:t>Time of interaction (and thus order) is from top to bottom</a:t>
            </a:r>
          </a:p>
          <a:p>
            <a:r>
              <a:rPr lang="en-CA" dirty="0"/>
              <a:t>Direction of action is shown by arrow direction</a:t>
            </a:r>
          </a:p>
          <a:p>
            <a:r>
              <a:rPr lang="en-CA" dirty="0"/>
              <a:t>Stick person indicates a user or another system</a:t>
            </a:r>
          </a:p>
          <a:p>
            <a:r>
              <a:rPr lang="en-CA" dirty="0"/>
              <a:t>Boxes indicate major system components</a:t>
            </a:r>
          </a:p>
          <a:p>
            <a:r>
              <a:rPr lang="en-CA" dirty="0"/>
              <a:t>Gives the “big picture” of how an interaction is processed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392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F6ED4-6197-497E-A30A-EA7183CEE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439202"/>
            <a:ext cx="10073965" cy="5737761"/>
          </a:xfrm>
        </p:spPr>
      </p:pic>
    </p:spTree>
    <p:extLst>
      <p:ext uri="{BB962C8B-B14F-4D97-AF65-F5344CB8AC3E}">
        <p14:creationId xmlns:p14="http://schemas.microsoft.com/office/powerpoint/2010/main" val="168930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FFD45-625C-434C-8095-0DDE01EC3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41" y="171569"/>
            <a:ext cx="9151315" cy="6005394"/>
          </a:xfrm>
        </p:spPr>
      </p:pic>
    </p:spTree>
    <p:extLst>
      <p:ext uri="{BB962C8B-B14F-4D97-AF65-F5344CB8AC3E}">
        <p14:creationId xmlns:p14="http://schemas.microsoft.com/office/powerpoint/2010/main" val="286107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327D-BB99-4DC0-898F-DF2E3AF1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Collaboration aka Communication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3D6C-FBE4-44EA-9B96-6BE675AC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the objects and relationships involved in an interaction, and the sequence of messages exchanged among the objects during the interaction.</a:t>
            </a:r>
          </a:p>
          <a:p>
            <a:r>
              <a:rPr lang="en-US" dirty="0"/>
              <a:t>Similar to sequence diagrams but timing not as clear, focus on  methods and their sequence of communication with other objects methods</a:t>
            </a:r>
          </a:p>
          <a:p>
            <a:r>
              <a:rPr lang="en-US" dirty="0"/>
              <a:t>Stick figure is usually a user or another system</a:t>
            </a:r>
          </a:p>
          <a:p>
            <a:r>
              <a:rPr lang="en-US" dirty="0"/>
              <a:t>Used more in design of objects and methods while Sequence Diagrams are used more with final User/Client while defining the system that will be developed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26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1C2AA-5101-4469-94E9-97AD785F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03" y="1480970"/>
            <a:ext cx="11610850" cy="4606150"/>
          </a:xfrm>
        </p:spPr>
      </p:pic>
    </p:spTree>
    <p:extLst>
      <p:ext uri="{BB962C8B-B14F-4D97-AF65-F5344CB8AC3E}">
        <p14:creationId xmlns:p14="http://schemas.microsoft.com/office/powerpoint/2010/main" val="142637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231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UML SIMPLE</vt:lpstr>
      <vt:lpstr>Class Diagram</vt:lpstr>
      <vt:lpstr>PowerPoint Presentation</vt:lpstr>
      <vt:lpstr>Sequence Diagram</vt:lpstr>
      <vt:lpstr>PowerPoint Presentation</vt:lpstr>
      <vt:lpstr>PowerPoint Presentation</vt:lpstr>
      <vt:lpstr>Collaboration aka Communication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SIMPLE</dc:title>
  <dc:creator>Dennis Richards</dc:creator>
  <cp:lastModifiedBy>Dennis Richards</cp:lastModifiedBy>
  <cp:revision>4</cp:revision>
  <dcterms:created xsi:type="dcterms:W3CDTF">2019-02-26T21:05:25Z</dcterms:created>
  <dcterms:modified xsi:type="dcterms:W3CDTF">2019-02-27T18:16:06Z</dcterms:modified>
</cp:coreProperties>
</file>