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513F-D20A-4C8D-93CA-9EE0D3524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AC618-CCA8-460A-9B1A-5821C3015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00097-A503-4DD7-8B4A-9BD86A8B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5E47-072E-4EAC-AAC0-11FD7F84E200}" type="datetimeFigureOut">
              <a:rPr lang="en-CA" smtClean="0"/>
              <a:t>2019-01-07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C557C-E53F-49C7-BD56-546D4261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9C1C0-F5EB-4DF7-B59D-35063E57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1270-0610-4B4B-BF66-BFA6EF146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543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2991-D82B-47E3-AD62-0736EF99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BE74A-325A-4DF8-99CA-3FE9EE92D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5488-7FC7-4305-9980-F71F8825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5E47-072E-4EAC-AAC0-11FD7F84E200}" type="datetimeFigureOut">
              <a:rPr lang="en-CA" smtClean="0"/>
              <a:t>2019-01-07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452AF-0FC7-4606-8F3A-6066548B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5FDA6-63F7-4819-A0BA-4E2A7232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1270-0610-4B4B-BF66-BFA6EF146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06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2362F-36F4-4AD9-BC34-F50DC0BDC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9B14F-FDA2-43FA-8503-56F22DFDA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3DB87-DE13-461E-B4EF-019F27ED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5E47-072E-4EAC-AAC0-11FD7F84E200}" type="datetimeFigureOut">
              <a:rPr lang="en-CA" smtClean="0"/>
              <a:t>2019-01-07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E191C-0580-4AD1-8E4B-88954B0C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49736-82D7-48D7-B23C-6A91F4E5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1270-0610-4B4B-BF66-BFA6EF146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8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7A56-26AA-451D-8B24-2416F1D4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69AB-E66C-4F7F-8F6B-BBE76274A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514F0-96C2-4201-AB3A-171FB1C4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5E47-072E-4EAC-AAC0-11FD7F84E200}" type="datetimeFigureOut">
              <a:rPr lang="en-CA" smtClean="0"/>
              <a:t>2019-01-07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F28A6-B205-4048-A77D-73D884FA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EA0E-9673-48A7-A384-09E36153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1270-0610-4B4B-BF66-BFA6EF146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5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7C30-2488-4F5F-839A-AB73BCC9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457B6-06DF-454D-A837-BECC2A553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B67DE-703B-4BB6-BDA8-6B5274FC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5E47-072E-4EAC-AAC0-11FD7F84E200}" type="datetimeFigureOut">
              <a:rPr lang="en-CA" smtClean="0"/>
              <a:t>2019-01-07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424C9-5072-4744-8323-4E537A2B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D5379-489D-42CD-BB18-19815C0A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1270-0610-4B4B-BF66-BFA6EF146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6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0C51-FD0C-464F-9BD0-E80E6D47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7DAB0-9205-4978-A91B-2E8491CFF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AA942-8FDF-4A61-A97A-6D8629C57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C4996-B960-4815-8217-CB7F939D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5E47-072E-4EAC-AAC0-11FD7F84E200}" type="datetimeFigureOut">
              <a:rPr lang="en-CA" smtClean="0"/>
              <a:t>2019-01-07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DDC7F-15D0-4D19-B91B-BB479523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487F3-F298-45EB-84D4-4EEDB94C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1270-0610-4B4B-BF66-BFA6EF146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674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E438-0891-42DE-A09B-CE29E622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5AA41-EEED-42C4-8BB2-98C967CAF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1882-C9A6-4611-8935-D1EE0CE15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CBC9E-3668-434B-97BA-8117AF7D6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F8165-1286-4C50-A261-CF429FBD6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A76EE-ED1A-4229-AA0A-58935656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5E47-072E-4EAC-AAC0-11FD7F84E200}" type="datetimeFigureOut">
              <a:rPr lang="en-CA" smtClean="0"/>
              <a:t>2019-01-07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97122-FEDF-4CA0-ADD8-BC677E9A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30E13-882E-4DB3-B057-16DAC9C0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1270-0610-4B4B-BF66-BFA6EF146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58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3C6A-36F4-4605-A83D-DF64C1E4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24F6D-644E-430B-978E-5E0D69BB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5E47-072E-4EAC-AAC0-11FD7F84E200}" type="datetimeFigureOut">
              <a:rPr lang="en-CA" smtClean="0"/>
              <a:t>2019-01-07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11A58-6B19-4AA8-9E8A-D46BE456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E2CE9-1BC0-4859-B67A-15462696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1270-0610-4B4B-BF66-BFA6EF146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00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A8A8D-4ED8-4161-9CEB-D62E521E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5E47-072E-4EAC-AAC0-11FD7F84E200}" type="datetimeFigureOut">
              <a:rPr lang="en-CA" smtClean="0"/>
              <a:t>2019-01-07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ABF74-CF8C-401E-8563-F93EBEF1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5D272-0219-4576-A0AD-43BA48C0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1270-0610-4B4B-BF66-BFA6EF146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12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1769-DCFD-404E-BEFF-D0A1EB9B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BA2C-A8B8-4950-9A14-8C887B82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B16B7-61E5-4FBD-98F2-A35F558B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1C3BD-E0F8-44D9-AEE4-08E66B4F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5E47-072E-4EAC-AAC0-11FD7F84E200}" type="datetimeFigureOut">
              <a:rPr lang="en-CA" smtClean="0"/>
              <a:t>2019-01-07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7CE47-DD7B-44AD-840B-8D03C27A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C9FF2-02FD-4A7F-86A9-A084BA9C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1270-0610-4B4B-BF66-BFA6EF146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80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E818-2F60-43C4-8E0C-E3AAF8F2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EFB36-5BF8-43A0-BDDB-E10693CE4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9882A-B243-46FD-887D-42E998A6A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6FA0D-7DCB-4277-A617-D78435DE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5E47-072E-4EAC-AAC0-11FD7F84E200}" type="datetimeFigureOut">
              <a:rPr lang="en-CA" smtClean="0"/>
              <a:t>2019-01-07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6FEC1-BA6B-4336-84D1-FF1B7348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CFF4E-E8F0-4279-8017-678E998C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1270-0610-4B4B-BF66-BFA6EF146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48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43FE3-0A40-488E-B198-C2E35F43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1D042-5A6A-4DF2-8CD8-B1D9B1A6E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945CA-1965-432B-A4A1-A5BDD52DA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5E47-072E-4EAC-AAC0-11FD7F84E200}" type="datetimeFigureOut">
              <a:rPr lang="en-CA" smtClean="0"/>
              <a:t>2019-01-07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B238F-2541-4D5A-AF16-5F2449FD6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EEFAE-7A32-4E54-9EDC-7928978B4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1270-0610-4B4B-BF66-BFA6EF146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41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4C86-1434-4C97-871B-918AF29CA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Coffee Lovers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D02F2-6242-4B03-8F80-E70D8B95B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Of Toronto</a:t>
            </a:r>
          </a:p>
        </p:txBody>
      </p:sp>
    </p:spTree>
    <p:extLst>
      <p:ext uri="{BB962C8B-B14F-4D97-AF65-F5344CB8AC3E}">
        <p14:creationId xmlns:p14="http://schemas.microsoft.com/office/powerpoint/2010/main" val="11032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Coffee Lovers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Lovers</dc:title>
  <dc:creator>Chris Evans</dc:creator>
  <cp:lastModifiedBy>Chris Evans</cp:lastModifiedBy>
  <cp:revision>1</cp:revision>
  <dcterms:created xsi:type="dcterms:W3CDTF">2019-01-07T21:09:41Z</dcterms:created>
  <dcterms:modified xsi:type="dcterms:W3CDTF">2019-01-07T21:10:04Z</dcterms:modified>
</cp:coreProperties>
</file>