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 Traffic Stop Data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434250" y="3182325"/>
            <a:ext cx="7238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Jen Legere,  Jeremy Dickinson, Amy Chang, 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Maz Hejazi, Frawley Barton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7900" y="11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men get more tickets than women?</a:t>
            </a:r>
            <a:endParaRPr sz="24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25" y="987200"/>
            <a:ext cx="5281301" cy="3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men get more tickets than women?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0" y="1232750"/>
            <a:ext cx="4821050" cy="37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men get more tickets than women?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women get more warnings than men?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60025" y="280300"/>
            <a:ext cx="8520600" cy="6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females get issued a warning more often than males?</a:t>
            </a:r>
            <a:endParaRPr sz="240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7900" y="3515824"/>
            <a:ext cx="3822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1700"/>
            <a:ext cx="5055499" cy="383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755750" y="1460200"/>
            <a:ext cx="2792700" cy="27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Female: 65.9%</a:t>
            </a: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Male: 63.1%</a:t>
            </a: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Questions?</a:t>
            </a:r>
            <a:endParaRPr sz="4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6400" y="1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more traffic stops occur at the end of the month?</a:t>
            </a:r>
            <a:endParaRPr sz="24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63" y="717627"/>
            <a:ext cx="8379074" cy="42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35500" y="10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percentage of traffic stops result in a ticket?</a:t>
            </a:r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949875" y="4337850"/>
            <a:ext cx="6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477600" y="4678800"/>
            <a:ext cx="5133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The “monthly quotas” theory is a myth!!</a:t>
            </a:r>
            <a:endParaRPr sz="1800" b="1">
              <a:solidFill>
                <a:schemeClr val="accent6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75" y="673325"/>
            <a:ext cx="6509699" cy="40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8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Traffic Stops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54277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hours of the day have the highest and lowest number of traffic stops?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5" y="894975"/>
            <a:ext cx="7361425" cy="40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894975"/>
            <a:ext cx="7361425" cy="42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625" y="14549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4425" y="296275"/>
            <a:ext cx="7004400" cy="5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Do out-of-state residents get more tickets?</a:t>
            </a:r>
            <a:endParaRPr sz="24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74" y="853300"/>
            <a:ext cx="5082175" cy="42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605700" y="1535250"/>
            <a:ext cx="3342300" cy="85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state residents have a higher percentage of warnings than out of state residents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men get more tickets than women?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Roboto Slab</vt:lpstr>
      <vt:lpstr>Marina</vt:lpstr>
      <vt:lpstr>NH Traffic Stop Data</vt:lpstr>
      <vt:lpstr>Insights</vt:lpstr>
      <vt:lpstr>Do more traffic stops occur at the end of the month?</vt:lpstr>
      <vt:lpstr>What percentage of traffic stops result in a ticket?</vt:lpstr>
      <vt:lpstr>Insights</vt:lpstr>
      <vt:lpstr>Number of Traffic Stops</vt:lpstr>
      <vt:lpstr>Insights</vt:lpstr>
      <vt:lpstr>Do out-of-state residents get more tickets?</vt:lpstr>
      <vt:lpstr>Insights</vt:lpstr>
      <vt:lpstr>Do men get more tickets than women?</vt:lpstr>
      <vt:lpstr>Do men get more tickets than women?</vt:lpstr>
      <vt:lpstr>Insights</vt:lpstr>
      <vt:lpstr>Do females get issued a warning more often than males?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 Traffic Stop Data</dc:title>
  <dc:creator>Jen Legere</dc:creator>
  <cp:lastModifiedBy>Legere, Jennifer L</cp:lastModifiedBy>
  <cp:revision>2</cp:revision>
  <dcterms:modified xsi:type="dcterms:W3CDTF">2018-06-19T01:31:56Z</dcterms:modified>
</cp:coreProperties>
</file>