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97" r:id="rId6"/>
    <p:sldId id="384" r:id="rId7"/>
    <p:sldId id="317" r:id="rId8"/>
    <p:sldId id="393" r:id="rId9"/>
    <p:sldId id="392" r:id="rId10"/>
    <p:sldId id="396" r:id="rId11"/>
    <p:sldId id="278" r:id="rId12"/>
    <p:sldId id="279" r:id="rId13"/>
    <p:sldId id="394" r:id="rId14"/>
    <p:sldId id="268" r:id="rId15"/>
    <p:sldId id="395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FFFFFF"/>
    <a:srgbClr val="FFC69F"/>
    <a:srgbClr val="FF6600"/>
    <a:srgbClr val="FF7575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6" y="9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https://github.com/jenmusdat/BeerMachineLearning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ehallmar/beers-breweries-and-beer-revie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62489"/>
            <a:ext cx="5436392" cy="404239"/>
          </a:xfrm>
        </p:spPr>
        <p:txBody>
          <a:bodyPr/>
          <a:lstStyle/>
          <a:p>
            <a:r>
              <a:rPr lang="en-US" dirty="0"/>
              <a:t>Cosine distance = 0.2235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:a16="http://schemas.microsoft.com/office/drawing/2014/main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2024" y="2426695"/>
            <a:ext cx="4997835" cy="351631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3005"/>
            <a:ext cx="11090274" cy="133200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:a16="http://schemas.microsoft.com/office/drawing/2014/main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520004" y="2190898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Logistic Regression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" b="99278" l="5556" r="94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5" y="535702"/>
            <a:ext cx="4777630" cy="52516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1808" y="3161502"/>
            <a:ext cx="2607276" cy="1567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3">
                    <a:lumMod val="50000"/>
                  </a:schemeClr>
                </a:solidFill>
              </a:rPr>
              <a:t>84%</a:t>
            </a: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57838" cy="2859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706687" y="426565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person, indoor, beverage&#10;&#10;Description automatically generated">
            <a:extLst>
              <a:ext uri="{FF2B5EF4-FFF2-40B4-BE49-F238E27FC236}">
                <a16:creationId xmlns:a16="http://schemas.microsoft.com/office/drawing/2014/main" id="{725D923E-74E8-4147-A5C1-FA9362ABB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5"/>
          <a:stretch/>
        </p:blipFill>
        <p:spPr>
          <a:xfrm>
            <a:off x="20" y="10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ADF8D-FCC6-4A09-AAF2-B22661F1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457C4-D4F6-4E18-9BCB-363A2DEC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98AC-DBE2-4B5A-AD8F-94FD113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34092" cy="33845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548755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12136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Plan?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886415"/>
            <a:ext cx="5437187" cy="369041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Beer Reviews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Yeah buddy!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</a:rPr>
              <a:t>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hlinkClick r:id="rId4"/>
              </a:rPr>
              <a:t>Kaggle Dataset</a:t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</a:rPr>
              <a:t>3 Files: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beers.csv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breweries.csv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reviews.csv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44" y="1338565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3" b="5190"/>
          <a:stretch/>
        </p:blipFill>
        <p:spPr>
          <a:xfrm>
            <a:off x="560172" y="1881152"/>
            <a:ext cx="3011445" cy="109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8585" y="1353154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7" y="1877550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53154"/>
            <a:ext cx="3566160" cy="535354"/>
          </a:xfrm>
        </p:spPr>
        <p:txBody>
          <a:bodyPr/>
          <a:lstStyle/>
          <a:p>
            <a:r>
              <a:rPr lang="en-US" dirty="0"/>
              <a:t>Irish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" r="1820" b="2184"/>
          <a:stretch/>
        </p:blipFill>
        <p:spPr>
          <a:xfrm>
            <a:off x="8110956" y="1900263"/>
            <a:ext cx="3001887" cy="109007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50862" y="3212333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40B5239-031F-46CF-81B5-A0F4427D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/>
          <a:stretch/>
        </p:blipFill>
        <p:spPr>
          <a:xfrm>
            <a:off x="550862" y="3744934"/>
            <a:ext cx="3016122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4" y="3743987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743987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062" y="239009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88971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283</Words>
  <Application>Microsoft Office PowerPoint</Application>
  <PresentationFormat>Widescreen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Beer Machine Learning</vt:lpstr>
      <vt:lpstr>PowerPoint Presentation</vt:lpstr>
      <vt:lpstr>Introduction</vt:lpstr>
      <vt:lpstr>The Plan?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Jenny Kaylor</cp:lastModifiedBy>
  <cp:revision>20</cp:revision>
  <dcterms:created xsi:type="dcterms:W3CDTF">2021-03-14T15:50:32Z</dcterms:created>
  <dcterms:modified xsi:type="dcterms:W3CDTF">2021-03-17T03:37:15Z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