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393" r:id="rId8"/>
    <p:sldId id="392" r:id="rId9"/>
    <p:sldId id="396" r:id="rId10"/>
    <p:sldId id="278" r:id="rId11"/>
    <p:sldId id="279" r:id="rId12"/>
    <p:sldId id="394" r:id="rId13"/>
    <p:sldId id="268" r:id="rId14"/>
    <p:sldId id="395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65"/>
    <a:srgbClr val="EB0F0F"/>
    <a:srgbClr val="FF6600"/>
    <a:srgbClr val="37335B"/>
    <a:srgbClr val="FFFFFF"/>
    <a:srgbClr val="FFC69F"/>
    <a:srgbClr val="FF7575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88602" autoAdjust="0"/>
  </p:normalViewPr>
  <p:slideViewPr>
    <p:cSldViewPr snapToGrid="0">
      <p:cViewPr varScale="1">
        <p:scale>
          <a:sx n="101" d="100"/>
          <a:sy n="101" d="100"/>
        </p:scale>
        <p:origin x="70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end, while we might not have found the secret sauce to brewing the best beer ---- we have gained enough beer-snobbery and jargon to know how to sound cool at a craft brew festival.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https://github.com/jenmusdat/BeerMachineLearning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www.kaggle.com/ehallmar/beers-breweries-and-beer-revie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3005"/>
            <a:ext cx="11090274" cy="133200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:a16="http://schemas.microsoft.com/office/drawing/2014/main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520004" y="2190898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497985" cy="119978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Logistic Regression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6" b="99278" l="5556" r="94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39" y="702797"/>
            <a:ext cx="4777630" cy="55453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05372" y="3434858"/>
            <a:ext cx="2986520" cy="1729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EB0F0F"/>
                </a:solidFill>
              </a:rPr>
              <a:t>84%</a:t>
            </a:r>
          </a:p>
        </p:txBody>
      </p:sp>
      <p:pic>
        <p:nvPicPr>
          <p:cNvPr id="1026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8494EB55-C29E-4A18-BC0A-D04A07D4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1" y="3067096"/>
            <a:ext cx="2857500" cy="32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FC22FC64-CC58-4BCF-AC96-3EAC6CEA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47" y="2987397"/>
            <a:ext cx="2986111" cy="33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B2A53E36-00C7-474E-A72F-3F6DFBD7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89" y="3129333"/>
            <a:ext cx="3105441" cy="32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66305-9295-4933-80C2-0E79BDFCFB65}"/>
              </a:ext>
            </a:extLst>
          </p:cNvPr>
          <p:cNvSpPr txBox="1"/>
          <p:nvPr/>
        </p:nvSpPr>
        <p:spPr>
          <a:xfrm>
            <a:off x="1030534" y="2298336"/>
            <a:ext cx="383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Predicted: Positive </a:t>
            </a:r>
          </a:p>
          <a:p>
            <a:r>
              <a:rPr lang="en-US" sz="2400" dirty="0">
                <a:latin typeface="Cooper Black" panose="0208090404030B020404" pitchFamily="18" charset="0"/>
              </a:rPr>
              <a:t>Actual: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BAE10-2709-43D9-A118-171A0B1B1E8A}"/>
              </a:ext>
            </a:extLst>
          </p:cNvPr>
          <p:cNvSpPr txBox="1"/>
          <p:nvPr/>
        </p:nvSpPr>
        <p:spPr>
          <a:xfrm>
            <a:off x="2717261" y="4509366"/>
            <a:ext cx="213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2.75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oper Black" panose="0208090404030B020404" pitchFamily="18" charset="0"/>
              </a:rPr>
              <a:t>Too sweet. Just not good 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1D6A2-0C0F-4B6B-9155-AA7471F48973}"/>
              </a:ext>
            </a:extLst>
          </p:cNvPr>
          <p:cNvSpPr txBox="1"/>
          <p:nvPr/>
        </p:nvSpPr>
        <p:spPr>
          <a:xfrm>
            <a:off x="5364399" y="2298336"/>
            <a:ext cx="321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Predicted: Negative</a:t>
            </a:r>
          </a:p>
          <a:p>
            <a:r>
              <a:rPr lang="en-US" sz="2400" dirty="0">
                <a:latin typeface="Cooper Black" panose="0208090404030B020404" pitchFamily="18" charset="0"/>
              </a:rPr>
              <a:t>Actual: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51E0A-B7F5-4807-ADF1-15A6E6438D3D}"/>
              </a:ext>
            </a:extLst>
          </p:cNvPr>
          <p:cNvSpPr txBox="1"/>
          <p:nvPr/>
        </p:nvSpPr>
        <p:spPr>
          <a:xfrm>
            <a:off x="452101" y="4426092"/>
            <a:ext cx="20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 2.58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Pretty good for a Red Ale. Not as hoppy as I like but its good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3DFD3-0D74-4723-8835-CAFC26EDE2AE}"/>
              </a:ext>
            </a:extLst>
          </p:cNvPr>
          <p:cNvSpPr txBox="1"/>
          <p:nvPr/>
        </p:nvSpPr>
        <p:spPr>
          <a:xfrm>
            <a:off x="5541661" y="4509605"/>
            <a:ext cx="2646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4.08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Totally disappointed, very overrated. Tasted very metallic</a:t>
            </a: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57838" cy="2859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706687" y="426565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34092" cy="33845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548755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12136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Plan?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956374"/>
            <a:ext cx="5437187" cy="3105421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Our Secret Sauce: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Beer Reviews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Yeah buddy!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</a:rPr>
              <a:t>Resources:		 3 Files: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hlinkClick r:id="rId4"/>
              </a:rPr>
              <a:t>Kaggle Dataset</a:t>
            </a:r>
            <a:r>
              <a:rPr lang="en-US" sz="1400" dirty="0"/>
              <a:t>	</a:t>
            </a:r>
            <a:r>
              <a:rPr lang="en-US" sz="1400" dirty="0">
                <a:solidFill>
                  <a:srgbClr val="FFFFFF"/>
                </a:solidFill>
              </a:rPr>
              <a:t> 	beers.csv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			breweries.csv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			reviews.csv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86F71-EE5A-41F1-B65B-FB4BEE7B6589}"/>
              </a:ext>
            </a:extLst>
          </p:cNvPr>
          <p:cNvSpPr txBox="1"/>
          <p:nvPr/>
        </p:nvSpPr>
        <p:spPr>
          <a:xfrm>
            <a:off x="461169" y="1762897"/>
            <a:ext cx="7473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FA65"/>
                </a:solidFill>
              </a:rPr>
              <a:t>We're going to brew the most amazing beer that everyone loves! </a:t>
            </a:r>
          </a:p>
        </p:txBody>
      </p:sp>
      <p:pic>
        <p:nvPicPr>
          <p:cNvPr id="21" name="Picture 20" descr="Cute Beer Cliparts - St Patrick's Day Clip Art Beer - Png Download (#55517)  - PinClipart">
            <a:extLst>
              <a:ext uri="{FF2B5EF4-FFF2-40B4-BE49-F238E27FC236}">
                <a16:creationId xmlns:a16="http://schemas.microsoft.com/office/drawing/2014/main" id="{47D71615-E37C-446E-8D89-F2CBA4884DA3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00" b="89988" l="10000" r="90000">
                        <a14:foregroundMark x1="18750" y1="54282" x2="26364" y2="36309"/>
                        <a14:foregroundMark x1="26364" y1="36309" x2="20114" y2="26900"/>
                        <a14:foregroundMark x1="19205" y1="24487" x2="30455" y2="10977"/>
                        <a14:foregroundMark x1="30455" y1="10977" x2="49091" y2="10736"/>
                        <a14:foregroundMark x1="49091" y1="10736" x2="50682" y2="28830"/>
                        <a14:foregroundMark x1="50682" y1="28830" x2="54545" y2="37998"/>
                        <a14:foregroundMark x1="21023" y1="49095" x2="18750" y2="39445"/>
                        <a14:foregroundMark x1="20568" y1="24487" x2="30000" y2="9168"/>
                        <a14:foregroundMark x1="30000" y1="9168" x2="34091" y2="7600"/>
                        <a14:foregroundMark x1="85795" y1="65380" x2="89886" y2="81785"/>
                        <a14:backgroundMark x1="11477" y1="50905" x2="22841" y2="64415"/>
                        <a14:backgroundMark x1="22841" y1="64415" x2="12386" y2="69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53" y="0"/>
            <a:ext cx="4200259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44" y="1338565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3" b="5190"/>
          <a:stretch/>
        </p:blipFill>
        <p:spPr>
          <a:xfrm>
            <a:off x="560172" y="1881152"/>
            <a:ext cx="3011445" cy="109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8585" y="1353154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7" y="1877550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53154"/>
            <a:ext cx="3566160" cy="535354"/>
          </a:xfrm>
        </p:spPr>
        <p:txBody>
          <a:bodyPr/>
          <a:lstStyle/>
          <a:p>
            <a:r>
              <a:rPr lang="en-US" dirty="0"/>
              <a:t>Irish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" r="1820" b="2184"/>
          <a:stretch/>
        </p:blipFill>
        <p:spPr>
          <a:xfrm>
            <a:off x="8110956" y="1900263"/>
            <a:ext cx="3001887" cy="109007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50862" y="3212333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40B5239-031F-46CF-81B5-A0F4427D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/>
          <a:stretch/>
        </p:blipFill>
        <p:spPr>
          <a:xfrm>
            <a:off x="550862" y="3744934"/>
            <a:ext cx="3016122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4" y="3743987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743987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062" y="239009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88971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62489"/>
            <a:ext cx="5436392" cy="404239"/>
          </a:xfrm>
        </p:spPr>
        <p:txBody>
          <a:bodyPr/>
          <a:lstStyle/>
          <a:p>
            <a:r>
              <a:rPr lang="en-US" dirty="0"/>
              <a:t>Cosine distance = 0.2235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:a16="http://schemas.microsoft.com/office/drawing/2014/main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2024" y="2426695"/>
            <a:ext cx="4997835" cy="351631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/>
      <p:bldP spid="16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386</Words>
  <Application>Microsoft Office PowerPoint</Application>
  <PresentationFormat>Widescreen</PresentationFormat>
  <Paragraphs>103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Cooper Black</vt:lpstr>
      <vt:lpstr>Gill Sans MT</vt:lpstr>
      <vt:lpstr>Walbaum Display</vt:lpstr>
      <vt:lpstr>3DFloatVTI</vt:lpstr>
      <vt:lpstr>Beer Machine Learning</vt:lpstr>
      <vt:lpstr>Introduction</vt:lpstr>
      <vt:lpstr>The Plan?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Erica</cp:lastModifiedBy>
  <cp:revision>41</cp:revision>
  <dcterms:created xsi:type="dcterms:W3CDTF">2021-03-14T15:50:32Z</dcterms:created>
  <dcterms:modified xsi:type="dcterms:W3CDTF">2021-03-17T20:09:38Z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