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:8888/notebooks/Desktop/practice_file.ipynb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bd2d8fe1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bd2d8fe1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d2d8fe1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d2d8fe1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bd2d8fe1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bd2d8fe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d2d8fe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d2d8fe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Use cases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Data management (like Narendra @ WGU)	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ETL processes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More current data (pulls when you run the code)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Store the logic that is used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bd2d8fe1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bd2d8fe1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bd2d8fe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bd2d8fe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an alias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Conditions in queries - including joins where NOT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d2d8fe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bd2d8fe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the four big ideas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SQL is a structured (has rules) language (set of words) for building queries (asking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Joins are a way to use relationships to ask better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relationship and location of the tables matter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Tables store data, views store questions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d2d8fe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d2d8fe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bd2d8fe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bd2d8fe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the biggest idea of this course - SQL, in any flavor, is about following structure and using language to </a:t>
            </a:r>
            <a:r>
              <a:rPr b="1" i="1" lang="en"/>
              <a:t>ask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Part of this structure assumes relationships </a:t>
            </a:r>
            <a:r>
              <a:rPr i="1" lang="en"/>
              <a:t>between</a:t>
            </a:r>
            <a:r>
              <a:rPr lang="en"/>
              <a:t> the data - especially between different tables (groups of data of the same type, like classes or customers or songs or products)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 far in this class you’ve talked a bit about the </a:t>
            </a:r>
            <a:r>
              <a:rPr i="1" lang="en"/>
              <a:t>relationships</a:t>
            </a:r>
            <a:r>
              <a:rPr lang="en"/>
              <a:t> between data - today we are going to talk about how to use those relationships to build more useful questions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bd2d8fe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bd2d8fe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bd2d8fe1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bd2d8fe1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bd2d8fe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bd2d8fe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bd2d8fe1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bd2d8fe1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bd2d8fe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bd2d8fe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http://localhost:8888/notebooks/Desktop/practice_file.ipynb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d2d8fe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d2d8fe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Building Questions a Computer can Answer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9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610">
                <a:solidFill>
                  <a:schemeClr val="dk1"/>
                </a:solidFill>
              </a:rPr>
              <a:t>Data 1050 Week 3: Joins &amp; views in relational data</a:t>
            </a:r>
            <a:endParaRPr sz="261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25" y="274650"/>
            <a:ext cx="7361576" cy="4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4230675" y="329400"/>
            <a:ext cx="1857300" cy="4436100"/>
          </a:xfrm>
          <a:prstGeom prst="roundRect">
            <a:avLst>
              <a:gd fmla="val 16667" name="adj"/>
            </a:avLst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22835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Inner</a:t>
            </a:r>
            <a:endParaRPr b="1" sz="2200"/>
          </a:p>
        </p:txBody>
      </p:sp>
      <p:sp>
        <p:nvSpPr>
          <p:cNvPr id="111" name="Google Shape;111;p22"/>
          <p:cNvSpPr/>
          <p:nvPr/>
        </p:nvSpPr>
        <p:spPr>
          <a:xfrm>
            <a:off x="2432850" y="1508125"/>
            <a:ext cx="5405400" cy="19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from assessments 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</a:t>
            </a:r>
            <a:r>
              <a:rPr b="1" lang="en" sz="2000"/>
              <a:t> inner join </a:t>
            </a:r>
            <a:r>
              <a:rPr lang="en" sz="2000"/>
              <a:t>courses c 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a.code_presentation = c.code_presentation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25" y="274650"/>
            <a:ext cx="7361576" cy="4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/>
          <p:nvPr/>
        </p:nvSpPr>
        <p:spPr>
          <a:xfrm>
            <a:off x="1587500" y="329400"/>
            <a:ext cx="4500600" cy="4436100"/>
          </a:xfrm>
          <a:prstGeom prst="roundRect">
            <a:avLst>
              <a:gd fmla="val 16667" name="adj"/>
            </a:avLst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2835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Left</a:t>
            </a:r>
            <a:endParaRPr b="1" sz="2200"/>
          </a:p>
        </p:txBody>
      </p:sp>
      <p:sp>
        <p:nvSpPr>
          <p:cNvPr id="119" name="Google Shape;119;p23"/>
          <p:cNvSpPr/>
          <p:nvPr/>
        </p:nvSpPr>
        <p:spPr>
          <a:xfrm>
            <a:off x="2432850" y="1508125"/>
            <a:ext cx="5405400" cy="19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from assessments 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</a:t>
            </a:r>
            <a:r>
              <a:rPr b="1" lang="en" sz="2000"/>
              <a:t> left outer join </a:t>
            </a:r>
            <a:r>
              <a:rPr lang="en" sz="2000"/>
              <a:t>courses c 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a.code_presentation = c.code_presentation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25" y="274650"/>
            <a:ext cx="7361576" cy="4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4325925" y="353700"/>
            <a:ext cx="4381500" cy="4436100"/>
          </a:xfrm>
          <a:prstGeom prst="roundRect">
            <a:avLst>
              <a:gd fmla="val 16667" name="adj"/>
            </a:avLst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2835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Right</a:t>
            </a:r>
            <a:endParaRPr b="1" sz="2200"/>
          </a:p>
        </p:txBody>
      </p:sp>
      <p:sp>
        <p:nvSpPr>
          <p:cNvPr id="127" name="Google Shape;127;p24"/>
          <p:cNvSpPr/>
          <p:nvPr/>
        </p:nvSpPr>
        <p:spPr>
          <a:xfrm>
            <a:off x="2432850" y="1508125"/>
            <a:ext cx="5405400" cy="19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from assessments 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</a:t>
            </a:r>
            <a:r>
              <a:rPr b="1" lang="en" sz="2000"/>
              <a:t> right outer join </a:t>
            </a:r>
            <a:r>
              <a:rPr lang="en" sz="2000"/>
              <a:t>courses c 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a.code_presentation = c.code_presentation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store</a:t>
            </a:r>
            <a:r>
              <a:rPr lang="en"/>
              <a:t> </a:t>
            </a:r>
            <a:r>
              <a:rPr i="1" lang="en"/>
              <a:t>data 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store</a:t>
            </a:r>
            <a:r>
              <a:rPr lang="en"/>
              <a:t> </a:t>
            </a:r>
            <a:r>
              <a:rPr i="1" lang="en"/>
              <a:t>questions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Table </a:t>
            </a:r>
            <a:r>
              <a:rPr lang="en"/>
              <a:t>vs. </a:t>
            </a:r>
            <a:r>
              <a:rPr i="1" lang="en"/>
              <a:t>View</a:t>
            </a:r>
            <a:r>
              <a:rPr lang="en"/>
              <a:t> 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8" y="1170125"/>
            <a:ext cx="8569318" cy="275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675" y="1571241"/>
            <a:ext cx="4624650" cy="2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Next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Joins: 3 big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Joins: Code examples &amp;/ PLC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Views: 1 big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next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l;dl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is a </a:t>
            </a:r>
            <a:r>
              <a:rPr i="1" lang="en"/>
              <a:t>structured </a:t>
            </a:r>
            <a:r>
              <a:rPr lang="en"/>
              <a:t>(</a:t>
            </a:r>
            <a:r>
              <a:rPr lang="en" sz="2600"/>
              <a:t>has rules</a:t>
            </a:r>
            <a:r>
              <a:rPr lang="en"/>
              <a:t>) </a:t>
            </a:r>
            <a:r>
              <a:rPr i="1" lang="en"/>
              <a:t>language</a:t>
            </a:r>
            <a:r>
              <a:rPr lang="en"/>
              <a:t> (</a:t>
            </a:r>
            <a:r>
              <a:rPr lang="en" sz="2550"/>
              <a:t>set of words</a:t>
            </a:r>
            <a:r>
              <a:rPr lang="en"/>
              <a:t>) for building </a:t>
            </a:r>
            <a:r>
              <a:rPr i="1" lang="en"/>
              <a:t>queries</a:t>
            </a:r>
            <a:r>
              <a:rPr lang="en"/>
              <a:t> (</a:t>
            </a:r>
            <a:r>
              <a:rPr lang="en" sz="2550"/>
              <a:t>asking questions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Joins</a:t>
            </a:r>
            <a:r>
              <a:rPr lang="en"/>
              <a:t> are a way to </a:t>
            </a:r>
            <a:r>
              <a:rPr i="1" lang="en"/>
              <a:t>use</a:t>
            </a:r>
            <a:r>
              <a:rPr lang="en"/>
              <a:t> </a:t>
            </a:r>
            <a:r>
              <a:rPr i="1" lang="en"/>
              <a:t>relationships</a:t>
            </a:r>
            <a:r>
              <a:rPr lang="en"/>
              <a:t> between tables to </a:t>
            </a:r>
            <a:r>
              <a:rPr i="1" lang="en"/>
              <a:t>ask better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r</a:t>
            </a:r>
            <a:r>
              <a:rPr i="1" lang="en"/>
              <a:t>elationship</a:t>
            </a:r>
            <a:r>
              <a:rPr lang="en"/>
              <a:t> (inner &amp; outer)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i="1" lang="en"/>
              <a:t>location</a:t>
            </a:r>
            <a:r>
              <a:rPr lang="en"/>
              <a:t> (left &amp; right) matter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1725" y="45384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Inner vs. Outer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47447" cy="42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888" y="0"/>
            <a:ext cx="726757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141" y="152401"/>
            <a:ext cx="7921359" cy="48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12675" y="438015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Left vs. Right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792250" cy="40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25" y="274650"/>
            <a:ext cx="7361576" cy="4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/>
          <p:nvPr/>
        </p:nvSpPr>
        <p:spPr>
          <a:xfrm>
            <a:off x="1456525" y="329400"/>
            <a:ext cx="7361700" cy="4436100"/>
          </a:xfrm>
          <a:prstGeom prst="roundRect">
            <a:avLst>
              <a:gd fmla="val 16667" name="adj"/>
            </a:avLst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28350" y="2269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Full</a:t>
            </a:r>
            <a:endParaRPr b="1" sz="2200"/>
          </a:p>
        </p:txBody>
      </p:sp>
      <p:sp>
        <p:nvSpPr>
          <p:cNvPr id="103" name="Google Shape;103;p21"/>
          <p:cNvSpPr/>
          <p:nvPr/>
        </p:nvSpPr>
        <p:spPr>
          <a:xfrm>
            <a:off x="2432850" y="1508125"/>
            <a:ext cx="5405400" cy="19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SELECT *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from assessments a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</a:t>
            </a:r>
            <a:r>
              <a:rPr b="1" lang="en" sz="2000"/>
              <a:t> full outer join </a:t>
            </a:r>
            <a:r>
              <a:rPr lang="en" sz="2000"/>
              <a:t>courses c 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on a.code_presentation = c.code_presentation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