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04c5282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04c5282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04c5282b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04c5282b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04c5282b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04c5282b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04c5282b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04c5282b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04c5282b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04c5282b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04c5282b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04c5282b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04c5282b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04c5282b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Keywords, Five Rules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Addition rule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Special addition rule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Exclusive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NOT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Subtraction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AND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Multiplication rule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Special multiplication rule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Independent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Space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563" y="1216775"/>
            <a:ext cx="461288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5500750" y="315925"/>
            <a:ext cx="2707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</a:t>
            </a:r>
            <a:r>
              <a:rPr i="1" lang="en"/>
              <a:t>event</a:t>
            </a:r>
            <a:r>
              <a:rPr lang="en"/>
              <a:t>) = 1.0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4299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Rule: P(E </a:t>
            </a:r>
            <a:r>
              <a:rPr i="1" lang="en"/>
              <a:t>or</a:t>
            </a:r>
            <a:r>
              <a:rPr lang="en"/>
              <a:t> F)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1542" l="1176" r="0" t="839"/>
          <a:stretch/>
        </p:blipFill>
        <p:spPr>
          <a:xfrm>
            <a:off x="2328950" y="1278125"/>
            <a:ext cx="4540225" cy="344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4725" y="2531075"/>
            <a:ext cx="2199275" cy="96615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4357750" y="315925"/>
            <a:ext cx="4540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P(E) + P(F) - P(E </a:t>
            </a:r>
            <a:r>
              <a:rPr i="1" lang="en"/>
              <a:t>and</a:t>
            </a:r>
            <a:r>
              <a:rPr lang="en"/>
              <a:t> F)</a:t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6872350" y="1278125"/>
            <a:ext cx="2289600" cy="11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.1+.1-.01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.19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5361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Addition Rule: P(E </a:t>
            </a:r>
            <a:r>
              <a:rPr i="1" lang="en"/>
              <a:t>or</a:t>
            </a:r>
            <a:r>
              <a:rPr lang="en"/>
              <a:t> F)</a:t>
            </a:r>
            <a:endParaRPr i="1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825" y="1285550"/>
            <a:ext cx="459435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7850" y="2694975"/>
            <a:ext cx="1874450" cy="7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5500750" y="315925"/>
            <a:ext cx="228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P(E) + P(F)</a:t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6872350" y="1278125"/>
            <a:ext cx="2289600" cy="11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.1+.1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.2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5925"/>
            <a:ext cx="4584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Rule: P(</a:t>
            </a:r>
            <a:r>
              <a:rPr i="1" lang="en"/>
              <a:t>not</a:t>
            </a:r>
            <a:r>
              <a:rPr lang="en"/>
              <a:t> E)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800" y="1293000"/>
            <a:ext cx="4584411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6475" y="2690150"/>
            <a:ext cx="1877450" cy="7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4896000" y="315925"/>
            <a:ext cx="228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1 - P(E)</a:t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6872350" y="1278125"/>
            <a:ext cx="2289600" cy="11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1-.1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.9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5488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Rule: P(E </a:t>
            </a:r>
            <a:r>
              <a:rPr i="1" lang="en"/>
              <a:t>given </a:t>
            </a:r>
            <a:r>
              <a:rPr lang="en"/>
              <a:t>F)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675" y="2606563"/>
            <a:ext cx="1909300" cy="7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5729350" y="315925"/>
            <a:ext cx="2932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P(E|F) * P(F)</a:t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6872350" y="1278125"/>
            <a:ext cx="2289600" cy="11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.5*.5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.25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038" y="1139775"/>
            <a:ext cx="4831930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2089225" y="2820125"/>
            <a:ext cx="4980000" cy="210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4075" y="2985825"/>
            <a:ext cx="4715774" cy="1801275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</a:t>
            </a:r>
            <a:r>
              <a:rPr lang="en"/>
              <a:t>Multiplication Rule: P(E </a:t>
            </a:r>
            <a:r>
              <a:rPr i="1" lang="en"/>
              <a:t>and</a:t>
            </a:r>
            <a:r>
              <a:rPr lang="en"/>
              <a:t> F)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038" y="1139775"/>
            <a:ext cx="4831930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025" y="2594388"/>
            <a:ext cx="1985725" cy="7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type="title"/>
          </p:nvPr>
        </p:nvSpPr>
        <p:spPr>
          <a:xfrm>
            <a:off x="6719950" y="315925"/>
            <a:ext cx="228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P(E) * P(F)</a:t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6872350" y="1278125"/>
            <a:ext cx="2289600" cy="11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.25*.5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.125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