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Learning Analytics (Lax)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1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Well-defined data dictionary shared across research (IR) and analytics (</a:t>
            </a:r>
            <a:r>
              <a:rPr lang="en-US" dirty="0" err="1" smtClean="0"/>
              <a:t>LAx</a:t>
            </a:r>
            <a:r>
              <a:rPr lang="en-US" dirty="0" smtClean="0"/>
              <a:t>) departments.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Inform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Clarify/Standardize Metrics and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1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Methods -- 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Excel Spreadsheet (IR)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Limited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Exists apart from database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Confluence Notes (</a:t>
            </a:r>
            <a:r>
              <a:rPr lang="en-US" dirty="0" err="1" smtClean="0"/>
              <a:t>LAx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Exists apart from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Non-intuitive format for column-specific data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 smtClean="0"/>
              <a:t>Institutional Knowledge (both)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Limited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time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Needs to be repeated for each 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1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in RDBMS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3" b="694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120647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Comments stored connected to columns and/or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Accessible to anyone with database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Single copy – consistency &amp; shared workload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8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Read options:</a:t>
            </a:r>
          </a:p>
          <a:p>
            <a:pPr lvl="1"/>
            <a:r>
              <a:rPr lang="en-US" dirty="0" smtClean="0"/>
              <a:t>Data Modeler (shown)</a:t>
            </a:r>
          </a:p>
          <a:p>
            <a:pPr lvl="1"/>
            <a:r>
              <a:rPr lang="en-US" dirty="0" smtClean="0"/>
              <a:t>Database Object View (previous slide)</a:t>
            </a:r>
          </a:p>
          <a:p>
            <a:pPr lvl="1"/>
            <a:r>
              <a:rPr lang="en-US" dirty="0" smtClean="0"/>
              <a:t>EDW Query of columns (or tables) table</a:t>
            </a:r>
          </a:p>
          <a:p>
            <a:r>
              <a:rPr lang="en-US" dirty="0" smtClean="0"/>
              <a:t>Write options:</a:t>
            </a:r>
          </a:p>
          <a:p>
            <a:pPr lvl="1"/>
            <a:r>
              <a:rPr lang="en-US" dirty="0" smtClean="0"/>
              <a:t>Data Modeler – generate DDL script</a:t>
            </a:r>
          </a:p>
          <a:p>
            <a:pPr lvl="1"/>
            <a:r>
              <a:rPr lang="en-US" dirty="0" smtClean="0"/>
              <a:t>Database Object View (WYSIWYG)</a:t>
            </a:r>
          </a:p>
          <a:p>
            <a:pPr lvl="1"/>
            <a:r>
              <a:rPr lang="en-US" dirty="0" smtClean="0"/>
              <a:t>DDL script run against sys tables (requires admin privileges)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692402"/>
            <a:ext cx="4395788" cy="2927346"/>
          </a:xfrm>
        </p:spPr>
      </p:pic>
    </p:spTree>
    <p:extLst>
      <p:ext uri="{BB962C8B-B14F-4D97-AF65-F5344CB8AC3E}">
        <p14:creationId xmlns:p14="http://schemas.microsoft.com/office/powerpoint/2010/main" val="252049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Method &amp; Key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RDBMS as central data dictionary</a:t>
            </a:r>
          </a:p>
          <a:p>
            <a:r>
              <a:rPr lang="en-US" dirty="0" smtClean="0"/>
              <a:t>Transfer any notes from spreadsheet, confluence, and institutional knowledge</a:t>
            </a:r>
          </a:p>
          <a:p>
            <a:r>
              <a:rPr lang="en-US" dirty="0" smtClean="0"/>
              <a:t>Key numbers (limited to owner = WGUBI):</a:t>
            </a:r>
          </a:p>
          <a:p>
            <a:pPr lvl="1"/>
            <a:r>
              <a:rPr lang="en-US" dirty="0" smtClean="0"/>
              <a:t>Total columns in database = 67313</a:t>
            </a:r>
          </a:p>
          <a:p>
            <a:pPr lvl="1"/>
            <a:r>
              <a:rPr lang="en-US" dirty="0" smtClean="0"/>
              <a:t>Un-commented columns = 65936</a:t>
            </a:r>
          </a:p>
          <a:p>
            <a:pPr lvl="1"/>
            <a:r>
              <a:rPr lang="en-US" dirty="0" smtClean="0"/>
              <a:t>Columns with single, non-NULL description stored in database = 7431</a:t>
            </a:r>
          </a:p>
          <a:p>
            <a:pPr lvl="2"/>
            <a:r>
              <a:rPr lang="en-US" dirty="0" smtClean="0"/>
              <a:t>Use code to populate in minutes</a:t>
            </a:r>
          </a:p>
          <a:p>
            <a:pPr lvl="1"/>
            <a:r>
              <a:rPr lang="en-US" dirty="0" smtClean="0"/>
              <a:t>Columns with multiple, non-NULL descriptions = 18541</a:t>
            </a:r>
          </a:p>
          <a:p>
            <a:pPr lvl="2"/>
            <a:r>
              <a:rPr lang="en-US" smtClean="0"/>
              <a:t>Requires admin </a:t>
            </a:r>
            <a:r>
              <a:rPr lang="en-US" dirty="0" smtClean="0"/>
              <a:t>review – three options:</a:t>
            </a:r>
          </a:p>
          <a:p>
            <a:pPr lvl="3"/>
            <a:r>
              <a:rPr lang="en-US" dirty="0" smtClean="0"/>
              <a:t>Master </a:t>
            </a:r>
          </a:p>
          <a:p>
            <a:pPr lvl="3"/>
            <a:r>
              <a:rPr lang="en-US" dirty="0" smtClean="0"/>
              <a:t>Merge</a:t>
            </a:r>
          </a:p>
          <a:p>
            <a:pPr lvl="3"/>
            <a:r>
              <a:rPr lang="en-US" dirty="0" smtClean="0"/>
              <a:t>Handle individually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2587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227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Metadata</vt:lpstr>
      <vt:lpstr>Objective</vt:lpstr>
      <vt:lpstr>Current Methods -- Challenges</vt:lpstr>
      <vt:lpstr>Metadata in RDBMS</vt:lpstr>
      <vt:lpstr>RDBMS Metadata</vt:lpstr>
      <vt:lpstr>New Method &amp; Key Numbers</vt:lpstr>
    </vt:vector>
  </TitlesOfParts>
  <Company>Western Governors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</dc:title>
  <dc:creator>Jenna Olsen</dc:creator>
  <cp:lastModifiedBy>Jennifer Olsen</cp:lastModifiedBy>
  <cp:revision>5</cp:revision>
  <dcterms:created xsi:type="dcterms:W3CDTF">2017-10-30T16:18:39Z</dcterms:created>
  <dcterms:modified xsi:type="dcterms:W3CDTF">2017-10-30T16:41:18Z</dcterms:modified>
</cp:coreProperties>
</file>