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09AB-8C4F-4699-983F-F2B911124BC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84A1-2813-4A37-AFA8-9AC58ED2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5125" y="-810735"/>
            <a:ext cx="5002829" cy="7081927"/>
            <a:chOff x="3278999" y="-680107"/>
            <a:chExt cx="5002829" cy="7081927"/>
          </a:xfrm>
        </p:grpSpPr>
        <p:grpSp>
          <p:nvGrpSpPr>
            <p:cNvPr id="9" name="Group 8"/>
            <p:cNvGrpSpPr/>
            <p:nvPr/>
          </p:nvGrpSpPr>
          <p:grpSpPr>
            <a:xfrm>
              <a:off x="3278999" y="-680107"/>
              <a:ext cx="4975365" cy="6851855"/>
              <a:chOff x="3278999" y="-680107"/>
              <a:chExt cx="4975365" cy="685185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0"/>
              <a:stretch/>
            </p:blipFill>
            <p:spPr>
              <a:xfrm>
                <a:off x="3555999" y="240438"/>
                <a:ext cx="4698365" cy="277177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65" t="94751" r="31067" b="1024"/>
              <a:stretch/>
            </p:blipFill>
            <p:spPr>
              <a:xfrm>
                <a:off x="5095556" y="5885998"/>
                <a:ext cx="1619250" cy="28575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1707761" y="891131"/>
                <a:ext cx="3419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 foraging bouts/</a:t>
                </a:r>
                <a:r>
                  <a:rPr lang="en-US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707761" y="2753084"/>
                <a:ext cx="3419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 flowers visited/</a:t>
                </a:r>
                <a:r>
                  <a:rPr lang="en-US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6" t="8370"/>
            <a:stretch/>
          </p:blipFill>
          <p:spPr>
            <a:xfrm>
              <a:off x="3528534" y="2823752"/>
              <a:ext cx="4753294" cy="357806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81" y="5967128"/>
            <a:ext cx="1704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5</cp:revision>
  <dcterms:created xsi:type="dcterms:W3CDTF">2019-07-24T20:32:54Z</dcterms:created>
  <dcterms:modified xsi:type="dcterms:W3CDTF">2019-07-24T23:24:10Z</dcterms:modified>
</cp:coreProperties>
</file>