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3E17-4C3F-496F-88EB-3D2D11ADD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D3E-32D0-4088-A31C-1B940F25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92E5-7219-4C33-9044-D6337560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6E06-4961-4A13-ACEC-2797B075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EAC7-3A65-41AB-8E11-97A73D23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0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576B-A9E9-4D62-B6FD-F0CFEE0F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E9AF-80FA-46A2-83CF-9C8D1AF52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9F87-8C40-4DA1-A831-736115CD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A888-3EFB-43B3-A25D-809D6C23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5B1A-EC35-481E-A168-6C63753D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C89B0-964D-4983-BB16-6DCDBDBE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AFB9-3380-47EE-8C80-2320FE18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8E15-EE82-4066-AB5C-191DFB94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D995-BD92-4A7F-A579-B0D8A708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B912-CE1D-43B8-B45C-D4E565F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7119-ACB3-40D9-A471-3ECD03AC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2B3B-68DC-4175-9BC3-D428D74A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88EE-4F06-42AF-A86D-829EBE1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C31E-6B23-411A-926B-D3A9E0AF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EF52-C310-4133-9246-8AA39F2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71-4C97-4348-A0B5-6318DFA7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3A1C-E2A4-402B-9771-B37BCD5A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228A-0A62-4D86-9985-C374B5C8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C0C1-E9E1-4623-9518-5B73AD24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4687-8B7C-466F-908A-A9D4D88C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F5B-34CC-4699-8E2D-48B42B02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586B-7F60-4CB6-B293-FE4D9F36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18A4-1DDA-4053-A6F7-A6B8D2FB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07C3-C0B9-486A-9D23-B43ACF7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C9B2-94B0-429A-AF6F-8BFD07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CE4C0-2F1D-4E29-BFD0-66F5DBA2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CB3-E383-4A4F-A798-0CEF884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86E46-0CD2-49F4-BE24-DC94FC20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2926-02B9-4B9D-886D-BA510FEF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01C57-7937-49E9-B26C-06244602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48AE-6C71-4245-AAFB-285CF61A8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86C6C-64F1-41B2-8138-EABAF778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36F28-B882-4EFB-B258-FF000293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F5BA-E37D-423A-8008-F42217AE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55C7-3B3A-4F36-B13E-59EFE684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CB3D6-3F7C-408F-BF3B-6D214584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5B665-2907-4922-88E7-9815FDFF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51CB1-EA19-4725-B144-D80ED61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6AE0-1278-4A12-9DB2-FB73E9BC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1E19B-B3CA-4048-BFFF-CB0D7632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46176-C099-4FBA-AFD5-810B613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0786-213C-4D69-8CEF-B7D16C8A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46B9-7853-42C6-BFEE-0E28ACB1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D3EB-EF42-4138-B6FC-8B422FFC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2AA2A-897F-45E3-B4B5-95D230A2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2262-9309-4E48-9A33-E54C6AE5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1903-07B8-4A78-A87F-0BB7F2B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4B8-FE6A-40B4-97F6-A493570C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80962-91F9-4779-A0D5-BB77F46C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2EEF-A0B3-4DD1-9EDC-4537F6B8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06BB-7023-4B00-B7BF-9E21FDB2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6BB6-4B62-4ABF-BFC4-091A5178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4BD8-3AFC-4677-A442-28B9305A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54714-AB0F-4C6A-92AB-E8E96429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AD53-AD0C-4D77-B328-305CEAB7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451E-9787-4322-9F24-FDB98FAB0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DE0A-0678-4610-8AD6-12A0FC65F81D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B03F-7653-401A-B415-721095053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8EAE-B386-4A19-9D51-31A7CB61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6D949-1DE9-4587-8B64-70955D81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3D404C-5763-4ABD-B822-DF3F0D8E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" t="5280" r="10929" b="20160"/>
          <a:stretch/>
        </p:blipFill>
        <p:spPr>
          <a:xfrm>
            <a:off x="4219003" y="978473"/>
            <a:ext cx="7956645" cy="4289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8A667-8A1C-4C23-9F94-126C6E50EC2A}"/>
              </a:ext>
            </a:extLst>
          </p:cNvPr>
          <p:cNvSpPr txBox="1"/>
          <p:nvPr/>
        </p:nvSpPr>
        <p:spPr>
          <a:xfrm>
            <a:off x="66674" y="978473"/>
            <a:ext cx="46958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Run the below code in your R console</a:t>
            </a:r>
          </a:p>
          <a:p>
            <a:r>
              <a:rPr lang="en-US" sz="1600" i="1" dirty="0"/>
              <a:t>requires R &gt;= 3.6</a:t>
            </a:r>
          </a:p>
          <a:p>
            <a:endParaRPr lang="en-US" b="1" dirty="0"/>
          </a:p>
          <a:p>
            <a:r>
              <a:rPr lang="en-US" sz="2000" b="1" dirty="0"/>
              <a:t>1). Install </a:t>
            </a:r>
            <a:r>
              <a:rPr lang="en-US" sz="2000" b="1" dirty="0" err="1"/>
              <a:t>devtools</a:t>
            </a:r>
            <a:r>
              <a:rPr lang="en-US" sz="2000" b="1" dirty="0"/>
              <a:t> package</a:t>
            </a:r>
            <a:endParaRPr lang="en-US" sz="2000" b="0" dirty="0">
              <a:effectLst/>
            </a:endParaRP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", dep=T)</a:t>
            </a:r>
          </a:p>
          <a:p>
            <a:endParaRPr lang="en-US" sz="1600" b="0" dirty="0">
              <a:effectLst/>
            </a:endParaRPr>
          </a:p>
          <a:p>
            <a:r>
              <a:rPr lang="en-US" sz="2000" b="1" dirty="0"/>
              <a:t>2). Install </a:t>
            </a:r>
            <a:r>
              <a:rPr lang="en-US" sz="2000" b="1" dirty="0" err="1"/>
              <a:t>ggtree</a:t>
            </a:r>
            <a:r>
              <a:rPr lang="en-US" sz="2000" b="1" dirty="0"/>
              <a:t> and </a:t>
            </a:r>
            <a:r>
              <a:rPr lang="en-US" sz="2000" b="1" dirty="0" err="1"/>
              <a:t>treeio</a:t>
            </a:r>
            <a:endParaRPr lang="en-US" sz="2000" b="0" dirty="0">
              <a:effectLst/>
            </a:endParaRPr>
          </a:p>
          <a:p>
            <a:r>
              <a:rPr lang="en-US" dirty="0"/>
              <a:t>if (!</a:t>
            </a:r>
            <a:r>
              <a:rPr lang="en-US" dirty="0" err="1"/>
              <a:t>requireNamespace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ggtree</a:t>
            </a:r>
            <a:r>
              <a:rPr lang="en-US" dirty="0"/>
              <a:t>")</a:t>
            </a:r>
            <a:endParaRPr lang="en-US" b="0" dirty="0">
              <a:effectLst/>
            </a:endParaRPr>
          </a:p>
          <a:p>
            <a:endParaRPr lang="en-US" sz="1400" b="1" dirty="0"/>
          </a:p>
          <a:p>
            <a:r>
              <a:rPr lang="en-US" sz="1600" i="1" dirty="0"/>
              <a:t>Note – this will install both </a:t>
            </a:r>
            <a:r>
              <a:rPr lang="en-US" sz="1600" i="1" dirty="0" err="1"/>
              <a:t>ggtree</a:t>
            </a:r>
            <a:r>
              <a:rPr lang="en-US" sz="1600" i="1" dirty="0"/>
              <a:t> and </a:t>
            </a:r>
            <a:r>
              <a:rPr lang="en-US" sz="1600" i="1" dirty="0" err="1"/>
              <a:t>treeio</a:t>
            </a:r>
            <a:r>
              <a:rPr lang="en-US" sz="1600" i="1" dirty="0"/>
              <a:t> </a:t>
            </a:r>
          </a:p>
          <a:p>
            <a:endParaRPr lang="en-US" b="1" dirty="0"/>
          </a:p>
          <a:p>
            <a:r>
              <a:rPr lang="en-US" sz="2000" b="1" dirty="0"/>
              <a:t>3). Install &amp; launch the </a:t>
            </a:r>
            <a:r>
              <a:rPr lang="en-US" sz="2000" b="1" dirty="0" err="1"/>
              <a:t>tinselR</a:t>
            </a:r>
            <a:r>
              <a:rPr lang="en-US" sz="2000" b="1" dirty="0"/>
              <a:t> app</a:t>
            </a:r>
            <a:endParaRPr lang="en-US" sz="2000" b="0" dirty="0">
              <a:effectLst/>
            </a:endParaRPr>
          </a:p>
          <a:p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jennahamlin</a:t>
            </a:r>
            <a:r>
              <a:rPr lang="en-US" dirty="0"/>
              <a:t>/</a:t>
            </a:r>
            <a:r>
              <a:rPr lang="en-US" dirty="0" err="1"/>
              <a:t>tinselR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library(</a:t>
            </a:r>
            <a:r>
              <a:rPr lang="en-US" dirty="0" err="1"/>
              <a:t>tinselR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run_app</a:t>
            </a:r>
            <a:r>
              <a:rPr lang="en-US" dirty="0"/>
              <a:t>()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EE3E1-9026-48D5-A271-FD11D29C62A8}"/>
              </a:ext>
            </a:extLst>
          </p:cNvPr>
          <p:cNvSpPr txBox="1"/>
          <p:nvPr/>
        </p:nvSpPr>
        <p:spPr>
          <a:xfrm>
            <a:off x="66675" y="38208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4FF17-4649-4544-A6EB-DC83F92F0991}"/>
              </a:ext>
            </a:extLst>
          </p:cNvPr>
          <p:cNvSpPr txBox="1"/>
          <p:nvPr/>
        </p:nvSpPr>
        <p:spPr>
          <a:xfrm>
            <a:off x="4057650" y="38208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8313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Hamlin, Jennafer (CDC/DDID/NCIRD/DBD) (CTR)</dc:creator>
  <cp:lastModifiedBy>Hamlin, Jennafer (CDC/DDID/NCIRD/DBD) (CTR)</cp:lastModifiedBy>
  <cp:revision>7</cp:revision>
  <dcterms:created xsi:type="dcterms:W3CDTF">2021-02-08T15:59:58Z</dcterms:created>
  <dcterms:modified xsi:type="dcterms:W3CDTF">2021-05-05T12:28:19Z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2021-02-08T16:01:04Z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1b3029b3-329a-425b-b8b0-14b28d1f4391</vt:lpwstr>
  </property>
  <property fmtid="{D5CDD505-2E9C-101B-9397-08002B2CF9AE}" pid="8" name="MSIP_Label_8af03ff0-41c5-4c41-b55e-fabb8fae94be_ContentBits">
    <vt:lpwstr>0</vt:lpwstr>
  </property>
</Properties>
</file>