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7" autoAdjust="0"/>
    <p:restoredTop sz="94660"/>
  </p:normalViewPr>
  <p:slideViewPr>
    <p:cSldViewPr snapToGrid="0">
      <p:cViewPr varScale="1">
        <p:scale>
          <a:sx n="70" d="100"/>
          <a:sy n="70" d="100"/>
        </p:scale>
        <p:origin x="16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33E17-4C3F-496F-88EB-3D2D11ADD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863D3E-32D0-4088-A31C-1B940F257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292E5-7219-4C33-9044-D6337560D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DE0A-0678-4610-8AD6-12A0FC65F81D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06E06-4961-4A13-ACEC-2797B0751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BEAC7-3A65-41AB-8E11-97A73D232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D949-1DE9-4587-8B64-70955D81F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06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0576B-A9E9-4D62-B6FD-F0CFEE0FE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11E9AF-80FA-46A2-83CF-9C8D1AF52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A9F87-8C40-4DA1-A831-736115CDF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DE0A-0678-4610-8AD6-12A0FC65F81D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DA888-3EFB-43B3-A25D-809D6C23C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15B1A-EC35-481E-A168-6C63753D1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D949-1DE9-4587-8B64-70955D81F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41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AC89B0-964D-4983-BB16-6DCDBDBE56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B8AFB9-3380-47EE-8C80-2320FE186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48E15-EE82-4066-AB5C-191DFB947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DE0A-0678-4610-8AD6-12A0FC65F81D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BD995-BD92-4A7F-A579-B0D8A708B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7B912-CE1D-43B8-B45C-D4E565FF2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D949-1DE9-4587-8B64-70955D81F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1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87119-ACB3-40D9-A471-3ECD03ACD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52B3B-68DC-4175-9BC3-D428D74A3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888EE-4F06-42AF-A86D-829EBE1B1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DE0A-0678-4610-8AD6-12A0FC65F81D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3C31E-6B23-411A-926B-D3A9E0AF4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5EF52-C310-4133-9246-8AA39F248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D949-1DE9-4587-8B64-70955D81F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57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7371-4C97-4348-A0B5-6318DFA7D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63A1C-E2A4-402B-9771-B37BCD5AF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A228A-0A62-4D86-9985-C374B5C83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DE0A-0678-4610-8AD6-12A0FC65F81D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5C0C1-E9E1-4623-9518-5B73AD24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14687-8B7C-466F-908A-A9D4D88C3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D949-1DE9-4587-8B64-70955D81F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14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09F5B-34CC-4699-8E2D-48B42B029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4586B-7F60-4CB6-B293-FE4D9F368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18A4-1DDA-4053-A6F7-A6B8D2FBC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507C3-C0B9-486A-9D23-B43ACF7F4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DE0A-0678-4610-8AD6-12A0FC65F81D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CC9B2-94B0-429A-AF6F-8BFD07DC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CE4C0-2F1D-4E29-BFD0-66F5DBA21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D949-1DE9-4587-8B64-70955D81F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62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D2CB3-E383-4A4F-A798-0CEF88498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86E46-0CD2-49F4-BE24-DC94FC20B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B2926-02B9-4B9D-886D-BA510FEFB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801C57-7937-49E9-B26C-06244602B2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C248AE-6C71-4245-AAFB-285CF61A88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486C6C-64F1-41B2-8138-EABAF778A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DE0A-0678-4610-8AD6-12A0FC65F81D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736F28-B882-4EFB-B258-FF000293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32F5BA-E37D-423A-8008-F42217AEE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D949-1DE9-4587-8B64-70955D81F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72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455C7-3B3A-4F36-B13E-59EFE6845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6CB3D6-3F7C-408F-BF3B-6D214584A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DE0A-0678-4610-8AD6-12A0FC65F81D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45B665-2907-4922-88E7-9815FDFF6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51CB1-EA19-4725-B144-D80ED61D7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D949-1DE9-4587-8B64-70955D81F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24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C46AE0-1278-4A12-9DB2-FB73E9BCF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DE0A-0678-4610-8AD6-12A0FC65F81D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31E19B-B3CA-4048-BFFF-CB0D7632D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46176-C099-4FBA-AFD5-810B6132C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D949-1DE9-4587-8B64-70955D81F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90786-213C-4D69-8CEF-B7D16C8A7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A46B9-7853-42C6-BFEE-0E28ACB12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D3D3EB-EF42-4138-B6FC-8B422FFC0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2AA2A-897F-45E3-B4B5-95D230A20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DE0A-0678-4610-8AD6-12A0FC65F81D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E2262-9309-4E48-9A33-E54C6AE59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51903-07B8-4A78-A87F-0BB7F2B15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D949-1DE9-4587-8B64-70955D81F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14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374B8-FE6A-40B4-97F6-A493570C4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580962-91F9-4779-A0D5-BB77F46C4D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82EEF-A0B3-4DD1-9EDC-4537F6B8A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E06BB-7023-4B00-B7BF-9E21FDB2D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DE0A-0678-4610-8AD6-12A0FC65F81D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06BB6-4B62-4ABF-BFC4-091A5178A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F4BD8-3AFC-4677-A442-28B9305A2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D949-1DE9-4587-8B64-70955D81F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04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454714-AB0F-4C6A-92AB-E8E96429C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CAD53-AD0C-4D77-B328-305CEAB76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D451E-9787-4322-9F24-FDB98FAB07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6DE0A-0678-4610-8AD6-12A0FC65F81D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2B03F-7653-401A-B415-721095053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B8EAE-B386-4A19-9D51-31A7CB61D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6D949-1DE9-4587-8B64-70955D81F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84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753D404C-5763-4ABD-B822-DF3F0D8E02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6" t="5280" r="10929" b="20160"/>
          <a:stretch/>
        </p:blipFill>
        <p:spPr>
          <a:xfrm>
            <a:off x="4219003" y="978473"/>
            <a:ext cx="7956645" cy="42895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78A667-8A1C-4C23-9F94-126C6E50EC2A}"/>
              </a:ext>
            </a:extLst>
          </p:cNvPr>
          <p:cNvSpPr txBox="1"/>
          <p:nvPr/>
        </p:nvSpPr>
        <p:spPr>
          <a:xfrm>
            <a:off x="66674" y="978473"/>
            <a:ext cx="46958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Run the below code in your R console</a:t>
            </a:r>
          </a:p>
          <a:p>
            <a:endParaRPr lang="en-US" b="1" dirty="0"/>
          </a:p>
          <a:p>
            <a:r>
              <a:rPr lang="en-US" sz="2000" b="1" dirty="0"/>
              <a:t>1). Install </a:t>
            </a:r>
            <a:r>
              <a:rPr lang="en-US" sz="2000" b="1" dirty="0" err="1"/>
              <a:t>devtools</a:t>
            </a:r>
            <a:r>
              <a:rPr lang="en-US" sz="2000" b="1" dirty="0"/>
              <a:t> package</a:t>
            </a:r>
            <a:endParaRPr lang="en-US" sz="2000" b="0" dirty="0">
              <a:effectLst/>
            </a:endParaRPr>
          </a:p>
          <a:p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devtools</a:t>
            </a:r>
            <a:r>
              <a:rPr lang="en-US" dirty="0"/>
              <a:t>", dep=T)</a:t>
            </a:r>
          </a:p>
          <a:p>
            <a:endParaRPr lang="en-US" sz="1600" b="0" dirty="0">
              <a:effectLst/>
            </a:endParaRPr>
          </a:p>
          <a:p>
            <a:r>
              <a:rPr lang="en-US" sz="2000" b="1" dirty="0"/>
              <a:t>2). Install </a:t>
            </a:r>
            <a:r>
              <a:rPr lang="en-US" sz="2000" b="1" dirty="0" err="1"/>
              <a:t>ggtree</a:t>
            </a:r>
            <a:r>
              <a:rPr lang="en-US" sz="2000" b="1" dirty="0"/>
              <a:t> and </a:t>
            </a:r>
            <a:r>
              <a:rPr lang="en-US" sz="2000" b="1" dirty="0" err="1"/>
              <a:t>treeio</a:t>
            </a:r>
            <a:endParaRPr lang="en-US" sz="2000" b="0" dirty="0">
              <a:effectLst/>
            </a:endParaRPr>
          </a:p>
          <a:p>
            <a:r>
              <a:rPr lang="en-US" dirty="0"/>
              <a:t>if (!</a:t>
            </a:r>
            <a:r>
              <a:rPr lang="en-US" dirty="0" err="1"/>
              <a:t>requireNamespace</a:t>
            </a:r>
            <a:r>
              <a:rPr lang="en-US" dirty="0"/>
              <a:t>("</a:t>
            </a:r>
            <a:r>
              <a:rPr lang="en-US" dirty="0" err="1"/>
              <a:t>BiocManager</a:t>
            </a:r>
            <a:r>
              <a:rPr lang="en-US" dirty="0"/>
              <a:t>")</a:t>
            </a:r>
            <a:br>
              <a:rPr lang="en-US" dirty="0"/>
            </a:br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BiocManager</a:t>
            </a:r>
            <a:r>
              <a:rPr lang="en-US" dirty="0"/>
              <a:t>")</a:t>
            </a:r>
            <a:br>
              <a:rPr lang="en-US" dirty="0"/>
            </a:br>
            <a:r>
              <a:rPr lang="en-US" dirty="0" err="1"/>
              <a:t>BiocManager</a:t>
            </a:r>
            <a:r>
              <a:rPr lang="en-US" dirty="0"/>
              <a:t>::install("</a:t>
            </a:r>
            <a:r>
              <a:rPr lang="en-US" dirty="0" err="1"/>
              <a:t>ggtree</a:t>
            </a:r>
            <a:r>
              <a:rPr lang="en-US" dirty="0"/>
              <a:t>")</a:t>
            </a:r>
            <a:endParaRPr lang="en-US" b="0" dirty="0">
              <a:effectLst/>
            </a:endParaRPr>
          </a:p>
          <a:p>
            <a:endParaRPr lang="en-US" sz="1400" b="1" dirty="0"/>
          </a:p>
          <a:p>
            <a:r>
              <a:rPr lang="en-US" sz="1600" i="1" dirty="0"/>
              <a:t>Note – this will install both </a:t>
            </a:r>
            <a:r>
              <a:rPr lang="en-US" sz="1600" i="1" dirty="0" err="1"/>
              <a:t>ggtree</a:t>
            </a:r>
            <a:r>
              <a:rPr lang="en-US" sz="1600" i="1" dirty="0"/>
              <a:t> and </a:t>
            </a:r>
            <a:r>
              <a:rPr lang="en-US" sz="1600" i="1" dirty="0" err="1"/>
              <a:t>treeio</a:t>
            </a:r>
            <a:r>
              <a:rPr lang="en-US" sz="1600" i="1" dirty="0"/>
              <a:t> </a:t>
            </a:r>
          </a:p>
          <a:p>
            <a:endParaRPr lang="en-US" b="1" dirty="0"/>
          </a:p>
          <a:p>
            <a:r>
              <a:rPr lang="en-US" sz="2000" b="1" dirty="0"/>
              <a:t>3). Install &amp; launch the </a:t>
            </a:r>
            <a:r>
              <a:rPr lang="en-US" sz="2000" b="1" dirty="0" err="1"/>
              <a:t>tinselR</a:t>
            </a:r>
            <a:r>
              <a:rPr lang="en-US" sz="2000" b="1" dirty="0"/>
              <a:t> app</a:t>
            </a:r>
            <a:endParaRPr lang="en-US" sz="2000" b="0" dirty="0">
              <a:effectLst/>
            </a:endParaRPr>
          </a:p>
          <a:p>
            <a:r>
              <a:rPr lang="en-US" dirty="0" err="1"/>
              <a:t>devtools</a:t>
            </a:r>
            <a:r>
              <a:rPr lang="en-US" dirty="0"/>
              <a:t>::</a:t>
            </a:r>
            <a:r>
              <a:rPr lang="en-US" dirty="0" err="1"/>
              <a:t>install_github</a:t>
            </a:r>
            <a:r>
              <a:rPr lang="en-US" dirty="0"/>
              <a:t>("</a:t>
            </a:r>
            <a:r>
              <a:rPr lang="en-US" dirty="0" err="1"/>
              <a:t>jennahamlin</a:t>
            </a:r>
            <a:r>
              <a:rPr lang="en-US" dirty="0"/>
              <a:t>/</a:t>
            </a:r>
            <a:r>
              <a:rPr lang="en-US" dirty="0" err="1"/>
              <a:t>tinselR</a:t>
            </a:r>
            <a:r>
              <a:rPr lang="en-US" dirty="0"/>
              <a:t>")</a:t>
            </a:r>
            <a:br>
              <a:rPr lang="en-US" dirty="0"/>
            </a:br>
            <a:r>
              <a:rPr lang="en-US" dirty="0"/>
              <a:t>library(</a:t>
            </a:r>
            <a:r>
              <a:rPr lang="en-US" dirty="0" err="1"/>
              <a:t>tinselR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run_app</a:t>
            </a:r>
            <a:r>
              <a:rPr lang="en-US" dirty="0"/>
              <a:t>()</a:t>
            </a:r>
            <a:endParaRPr lang="en-US" b="0" dirty="0"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0EE3E1-9026-48D5-A271-FD11D29C62A8}"/>
              </a:ext>
            </a:extLst>
          </p:cNvPr>
          <p:cNvSpPr txBox="1"/>
          <p:nvPr/>
        </p:nvSpPr>
        <p:spPr>
          <a:xfrm>
            <a:off x="66675" y="382089"/>
            <a:ext cx="70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C4FF17-4649-4544-A6EB-DC83F92F0991}"/>
              </a:ext>
            </a:extLst>
          </p:cNvPr>
          <p:cNvSpPr txBox="1"/>
          <p:nvPr/>
        </p:nvSpPr>
        <p:spPr>
          <a:xfrm>
            <a:off x="4057650" y="382089"/>
            <a:ext cx="70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883134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88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Hamlin, Jennafer (CDC/DDID/NCIRD/DBD) (CTR)</dc:creator>
  <cp:lastModifiedBy>Hamlin, Jennafer (CDC/DDID/NCIRD/DBD) (CTR)</cp:lastModifiedBy>
  <cp:revision>4</cp:revision>
  <dcterms:created xsi:type="dcterms:W3CDTF">2021-02-08T15:59:58Z</dcterms:created>
  <dcterms:modified xsi:type="dcterms:W3CDTF">2021-03-01T15:13:44Z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f03ff0-41c5-4c41-b55e-fabb8fae94be_Enabled">
    <vt:lpwstr>true</vt:lpwstr>
  </property>
  <property fmtid="{D5CDD505-2E9C-101B-9397-08002B2CF9AE}" pid="3" name="MSIP_Label_8af03ff0-41c5-4c41-b55e-fabb8fae94be_SetDate">
    <vt:lpwstr>2021-02-08T16:01:04Z</vt:lpwstr>
  </property>
  <property fmtid="{D5CDD505-2E9C-101B-9397-08002B2CF9AE}" pid="4" name="MSIP_Label_8af03ff0-41c5-4c41-b55e-fabb8fae94be_Method">
    <vt:lpwstr>Privileged</vt:lpwstr>
  </property>
  <property fmtid="{D5CDD505-2E9C-101B-9397-08002B2CF9AE}" pid="5" name="MSIP_Label_8af03ff0-41c5-4c41-b55e-fabb8fae94be_Name">
    <vt:lpwstr>8af03ff0-41c5-4c41-b55e-fabb8fae94be</vt:lpwstr>
  </property>
  <property fmtid="{D5CDD505-2E9C-101B-9397-08002B2CF9AE}" pid="6" name="MSIP_Label_8af03ff0-41c5-4c41-b55e-fabb8fae94be_SiteId">
    <vt:lpwstr>9ce70869-60db-44fd-abe8-d2767077fc8f</vt:lpwstr>
  </property>
  <property fmtid="{D5CDD505-2E9C-101B-9397-08002B2CF9AE}" pid="7" name="MSIP_Label_8af03ff0-41c5-4c41-b55e-fabb8fae94be_ActionId">
    <vt:lpwstr>1b3029b3-329a-425b-b8b0-14b28d1f4391</vt:lpwstr>
  </property>
  <property fmtid="{D5CDD505-2E9C-101B-9397-08002B2CF9AE}" pid="8" name="MSIP_Label_8af03ff0-41c5-4c41-b55e-fabb8fae94be_ContentBits">
    <vt:lpwstr>0</vt:lpwstr>
  </property>
</Properties>
</file>