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964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5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>
            <a:noAutofit/>
          </a:bodyPr>
          <a:lstStyle>
            <a:lvl1pPr algn="l">
              <a:defRPr sz="4000"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07" y="970059"/>
            <a:ext cx="8915142" cy="40930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23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>
            <a:lvl1pPr algn="l">
              <a:defRPr sz="4000" u="sng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05979"/>
            <a:ext cx="9064487" cy="857250"/>
          </a:xfrm>
        </p:spPr>
        <p:txBody>
          <a:bodyPr/>
          <a:lstStyle>
            <a:lvl1pPr algn="l">
              <a:defRPr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ptx4@cdc.gov" TargetMode="Externa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om/wp-content/uploads/2015/03/rmarkdown-reference.pdf" TargetMode="External" /><Relationship Id="rId3" Type="http://schemas.openxmlformats.org/officeDocument/2006/relationships/hyperlink" Target="https://rmarkdown.rstudio.com/lesson-1.html" TargetMode="External" /><Relationship Id="rId4" Type="http://schemas.openxmlformats.org/officeDocument/2006/relationships/hyperlink" Target="https://rstudio.com/wp-content/uploads/2015/02/rmarkdown-cheatsheet.pdf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powerpoint-presentation.html#ppt-templates" TargetMode="External" /><Relationship Id="rId3" Type="http://schemas.openxmlformats.org/officeDocument/2006/relationships/hyperlink" Target="https://garrettgman.github.io/rmarkdown/authoring_rcodechunks.html" TargetMode="External" /><Relationship Id="rId4" Type="http://schemas.openxmlformats.org/officeDocument/2006/relationships/hyperlink" Target="https://happygitwithr.com/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books.org/wiki/LaTeX/Mathematics" TargetMode="External" /><Relationship Id="rId3" Type="http://schemas.openxmlformats.org/officeDocument/2006/relationships/hyperlink" Target="https://rmarkdown.rstudio.com/authoring_bibliographies_and_citations.html" TargetMode="External" /><Relationship Id="rId4" Type="http://schemas.openxmlformats.org/officeDocument/2006/relationships/hyperlink" Target="https://github.com/citation-style-language/styles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port.office.com/en-us/article/create-a-template-86a1d089-5ae2-4d53-9042-1191bce57deb" TargetMode="External" /><Relationship Id="rId3" Type="http://schemas.openxmlformats.org/officeDocument/2006/relationships/hyperlink" Target="https://stirlingcodingclub.github.io/Manuscripts_in_Rmarkdown/Rmarkdown_notes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Manuscripts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Rmarkdown…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…especially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R</a:t>
            </a:r>
            <a:br/>
            <a:br/>
            <a:r>
              <a:rPr/>
              <a:t>Jenna</a:t>
            </a:r>
            <a:r>
              <a:rPr/>
              <a:t> </a:t>
            </a:r>
            <a:r>
              <a:rPr/>
              <a:t>Hamlin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>
                <a:hlinkClick r:id="rId2"/>
              </a:rPr>
              <a:t>ptx4@cdc.gov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April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Analyses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/Users/jennahamlin/Desktop/GiGte/images/rCodeChunk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Embed</a:t>
            </a:r>
            <a:r>
              <a:rPr/>
              <a:t> </a:t>
            </a:r>
            <a:r>
              <a:rPr/>
              <a:t>figures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necesary.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Integrating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BibTeX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Each reference has a unique ‘key’ used within Rmd files (e.g. [@author]) that will automatically build the reference section.</a:t>
            </a:r>
          </a:p>
        </p:txBody>
      </p:sp>
      <p:pic>
        <p:nvPicPr>
          <p:cNvPr descr="/Users/jennahamlin/Desktop/GiGte/images/refsBi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97100"/>
            <a:ext cx="40386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CSL</a:t>
            </a:r>
            <a:r>
              <a:rPr/>
              <a:t> </a:t>
            </a:r>
            <a:r>
              <a:rPr/>
              <a:t>files</a:t>
            </a:r>
          </a:p>
        </p:txBody>
      </p:sp>
      <p:pic>
        <p:nvPicPr>
          <p:cNvPr descr="/Users/jennahamlin/Desktop/GiGte/images/csl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663700"/>
            <a:ext cx="89027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CSL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essentially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specific.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Incorporating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git/github</a:t>
            </a:r>
          </a:p>
        </p:txBody>
      </p:sp>
      <p:pic>
        <p:nvPicPr>
          <p:cNvPr descr="/Users/jennahamlin/Desktop/GiGte/images/gi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Manage,</a:t>
            </a:r>
            <a:r>
              <a:rPr/>
              <a:t> </a:t>
            </a:r>
            <a:r>
              <a:rPr/>
              <a:t>share,</a:t>
            </a:r>
            <a:r>
              <a:rPr/>
              <a:t> </a:t>
            </a:r>
            <a:r>
              <a:rPr/>
              <a:t>document,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backups,</a:t>
            </a:r>
            <a:r>
              <a:rPr/>
              <a:t> </a:t>
            </a:r>
            <a:r>
              <a:rPr/>
              <a:t>exporsure,</a:t>
            </a:r>
            <a:r>
              <a:rPr/>
              <a:t> </a:t>
            </a:r>
            <a:r>
              <a:rPr/>
              <a:t>collaborate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Rmarkdown.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Access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 onto monolith3.biotech.cdc.gov - I have checked this one</a:t>
            </a:r>
          </a:p>
          <a:p>
            <a:pPr lvl="1"/>
            <a:r>
              <a:rPr/>
              <a:t>module load R/3.6.1</a:t>
            </a:r>
          </a:p>
          <a:p>
            <a:pPr lvl="1"/>
            <a:r>
              <a:rPr/>
              <a:t>rstudio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manuscript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 the dummy Rmarkdown document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markdown </a:t>
            </a:r>
            <a:r>
              <a:rPr>
                <a:hlinkClick r:id="rId2"/>
              </a:rPr>
              <a:t>https://rstudio.com/wp-content/uploads/2015/03/rmarkdown-reference.pdf</a:t>
            </a:r>
            <a:r>
              <a:rPr/>
              <a:t>)</a:t>
            </a:r>
          </a:p>
          <a:p>
            <a:pPr lvl="1"/>
            <a:r>
              <a:rPr/>
              <a:t>rmarkdown </a:t>
            </a:r>
            <a:r>
              <a:rPr>
                <a:hlinkClick r:id="rId3"/>
              </a:rPr>
              <a:t>https://rmarkdown.rstudio.com/lesson-1.html</a:t>
            </a:r>
          </a:p>
          <a:p>
            <a:pPr lvl="1"/>
            <a:r>
              <a:rPr/>
              <a:t>rmarkdown cheat sheet </a:t>
            </a:r>
            <a:r>
              <a:rPr>
                <a:hlinkClick r:id="rId4"/>
              </a:rPr>
              <a:t>https://rstudio.com/wp-content/uploads/2015/02/rmarkdown-cheatsheet.pdf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Links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rmarkdown book </a:t>
            </a:r>
            <a:r>
              <a:rPr>
                <a:hlinkClick r:id="rId2"/>
              </a:rPr>
              <a:t>https://bookdown.org/yihui/rmarkdown/powerpoint-presentation.html#ppt-templates</a:t>
            </a:r>
          </a:p>
          <a:p>
            <a:pPr lvl="1"/>
            <a:r>
              <a:rPr/>
              <a:t>r chunks </a:t>
            </a:r>
            <a:r>
              <a:rPr>
                <a:hlinkClick r:id="rId3"/>
              </a:rPr>
              <a:t>https://garrettgman.github.io/rmarkdown/authoring_rcodechunks.html</a:t>
            </a:r>
          </a:p>
          <a:p>
            <a:pPr lvl="1"/>
            <a:r>
              <a:rPr/>
              <a:t>version control with git/github </a:t>
            </a:r>
            <a:r>
              <a:rPr>
                <a:hlinkClick r:id="rId4"/>
              </a:rPr>
              <a:t>https://happygitwithr.com/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Links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equations </a:t>
            </a:r>
            <a:r>
              <a:rPr>
                <a:hlinkClick r:id="rId2"/>
              </a:rPr>
              <a:t>https://en.wikibooks.org/wiki/LaTeX/Mathematics</a:t>
            </a:r>
          </a:p>
          <a:p>
            <a:pPr lvl="1"/>
            <a:r>
              <a:rPr/>
              <a:t>references </a:t>
            </a:r>
            <a:r>
              <a:rPr>
                <a:hlinkClick r:id="rId3"/>
              </a:rPr>
              <a:t>https://rmarkdown.rstudio.com/authoring_bibliographies_and_citations.html</a:t>
            </a:r>
          </a:p>
          <a:p>
            <a:pPr lvl="1"/>
            <a:r>
              <a:rPr/>
              <a:t>csl </a:t>
            </a:r>
            <a:r>
              <a:rPr>
                <a:hlinkClick r:id="rId4"/>
              </a:rPr>
              <a:t>https://github.com/citation-style-language/styles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Links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template </a:t>
            </a:r>
            <a:r>
              <a:rPr>
                <a:hlinkClick r:id="rId2"/>
              </a:rPr>
              <a:t>https://support.office.com/en-us/article/create-a-template-86a1d089-5ae2-4d53-9042-1191bce57deb</a:t>
            </a:r>
          </a:p>
          <a:p>
            <a:pPr lvl="1"/>
            <a:r>
              <a:rPr/>
              <a:t>helpful site </a:t>
            </a:r>
            <a:r>
              <a:rPr>
                <a:hlinkClick r:id="rId3"/>
              </a:rPr>
              <a:t>https://stirlingcodingclub.github.io/Manuscripts_in_Rmarkdown/Rmarkdown_notes.html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Highlights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tour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markdown</a:t>
            </a:r>
          </a:p>
          <a:p>
            <a:pPr lvl="1"/>
            <a:r>
              <a:rPr/>
              <a:t>What is Rmarkdown</a:t>
            </a:r>
          </a:p>
          <a:p>
            <a:pPr lvl="1"/>
            <a:r>
              <a:rPr/>
              <a:t>Using a word document template</a:t>
            </a:r>
          </a:p>
          <a:p>
            <a:pPr lvl="1"/>
            <a:r>
              <a:rPr/>
              <a:t>Equations and other formatting with LaTeX</a:t>
            </a:r>
          </a:p>
          <a:p>
            <a:pPr lvl="1"/>
            <a:r>
              <a:rPr/>
              <a:t>Analyses using R in Rmarkdown</a:t>
            </a:r>
          </a:p>
          <a:p>
            <a:pPr lvl="1"/>
            <a:r>
              <a:rPr/>
              <a:t>Integrating references</a:t>
            </a:r>
          </a:p>
          <a:p>
            <a:pPr lvl="1"/>
            <a:r>
              <a:rPr/>
              <a:t>Formatting using CSL files</a:t>
            </a:r>
          </a:p>
          <a:p>
            <a:pPr lvl="1"/>
            <a:r>
              <a:rPr/>
              <a:t>Incorporating version control with git/github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</a:p>
        </p:txBody>
      </p:sp>
      <p:pic>
        <p:nvPicPr>
          <p:cNvPr descr="/Users/jennahamlin/Desktop/GiGte/images/markdownCheatShee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965200"/>
            <a:ext cx="51816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lightweight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plain-text-formatting</a:t>
            </a:r>
            <a:r>
              <a:rPr/>
              <a:t> </a:t>
            </a:r>
            <a:r>
              <a:rPr/>
              <a:t>syntax.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Rmarkdown</a:t>
            </a:r>
          </a:p>
        </p:txBody>
      </p:sp>
      <p:pic>
        <p:nvPicPr>
          <p:cNvPr descr="/Users/jennahamlin/Desktop/GiGte/images/Rmarkdown.op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270000"/>
            <a:ext cx="8902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execute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reproducibile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dozen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dynamic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.Rmd</a:t>
            </a:r>
            <a:r>
              <a:rPr/>
              <a:t> </a:t>
            </a:r>
            <a:r>
              <a:rPr/>
              <a:t>files</a:t>
            </a:r>
          </a:p>
        </p:txBody>
      </p:sp>
      <p:pic>
        <p:nvPicPr>
          <p:cNvPr descr="/Users/jennahamlin/Desktop/GiGte/images/Rmd.outp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.Rmd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edited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turned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HTML,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DOCX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push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YAML</a:t>
            </a:r>
          </a:p>
        </p:txBody>
      </p:sp>
      <p:pic>
        <p:nvPicPr>
          <p:cNvPr descr="/Users/jennahamlin/Desktop/GiGte/images/yaml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676400"/>
            <a:ext cx="89027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Yet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(YAML)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formatting.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template</a:t>
            </a:r>
          </a:p>
        </p:txBody>
      </p:sp>
      <p:pic>
        <p:nvPicPr>
          <p:cNvPr descr="/Users/jennahamlin/Desktop/GiGte/images/docxTempl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2032000"/>
            <a:ext cx="8902700" cy="143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journals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colleagues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manuscripts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DOCX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template,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DOCX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formatted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desired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Equations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LaTeX</a:t>
            </a:r>
          </a:p>
        </p:txBody>
      </p:sp>
      <p:pic>
        <p:nvPicPr>
          <p:cNvPr descr="/Users/jennahamlin/Desktop/GiGte/images/latex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LaTeX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highly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equations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YAML.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Analyses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/Users/jennahamlin/Desktop/GiGte/images/integrate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Integrate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(R</a:t>
            </a:r>
            <a:r>
              <a:rPr/>
              <a:t> </a:t>
            </a:r>
            <a:r>
              <a:rPr/>
              <a:t>chunks)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avoiding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awkwardly</a:t>
            </a:r>
            <a:r>
              <a:rPr/>
              <a:t> </a:t>
            </a:r>
            <a:r>
              <a:rPr/>
              <a:t>copy-paste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figures.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Writing Manuscripts in Rmarkdown…</dc:title>
  <dc:creator>Jenna Hamlin - ptx4@cdc.gov</dc:creator>
  <cp:keywords/>
  <dcterms:created xsi:type="dcterms:W3CDTF">2020-04-01T20:06:47Z</dcterms:created>
  <dcterms:modified xsi:type="dcterms:W3CDTF">2020-04-01T20:06:47Z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April 6, 2020</vt:lpwstr>
  </property>
  <property fmtid="{D5CDD505-2E9C-101B-9397-08002B2CF9AE}" pid="3" name="output">
    <vt:lpwstr/>
  </property>
  <property fmtid="{D5CDD505-2E9C-101B-9397-08002B2CF9AE}" pid="4" name="subtitle">
    <vt:lpwstr>…especially if you already know R</vt:lpwstr>
  </property>
</Properties>
</file>