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964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>
            <a:noAutofit/>
          </a:bodyPr>
          <a:lstStyle>
            <a:lvl1pPr algn="l">
              <a:defRPr sz="4000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970059"/>
            <a:ext cx="8915142" cy="40930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>
            <a:lvl1pPr algn="l">
              <a:defRPr sz="400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05979"/>
            <a:ext cx="9064487" cy="857250"/>
          </a:xfrm>
        </p:spPr>
        <p:txBody>
          <a:bodyPr/>
          <a:lstStyle>
            <a:lvl1pPr algn="l">
              <a:defRPr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AA4-3D17-485A-887B-D4F8FED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576E-2B73-4C6A-9386-1CC834A8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Kraybill</dc:creator>
  <cp:lastModifiedBy>Hamlin, Jennafer (CDC/DDID/NCEZID/DFWED)</cp:lastModifiedBy>
  <cp:revision>7</cp:revision>
  <dcterms:created xsi:type="dcterms:W3CDTF">2019-12-24T15:36:14Z</dcterms:created>
  <dcterms:modified xsi:type="dcterms:W3CDTF">2020-03-31T19:34:55Z</dcterms:modified>
</cp:coreProperties>
</file>