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rmarkdown.rstudio.com/lesson-1.html" TargetMode="External" /><Relationship Id="rId4" Type="http://schemas.openxmlformats.org/officeDocument/2006/relationships/hyperlink" Target="https://rstudio.com/wp-content/uploads/2015/02/rmarkdown-cheatsheet.pdf" TargetMode="External" /><Relationship Id="rId5" Type="http://schemas.openxmlformats.org/officeDocument/2006/relationships/hyperlink" Target="https://bookdown.org/yihui/rmarkdown/powerpoint-presentation.html#ppt-templates" TargetMode="External" /><Relationship Id="rId6" Type="http://schemas.openxmlformats.org/officeDocument/2006/relationships/hyperlink" Target="https://garrettgman.github.io/rmarkdown/authoring_rcodechunks.html" TargetMode="External" /><Relationship Id="rId7" Type="http://schemas.openxmlformats.org/officeDocument/2006/relationships/hyperlink" Target="https://support.office.com/en-us/article/create-a-template-86a1d089-5ae2-4d53-9042-1191bce57deb" TargetMode="External" /><Relationship Id="rId8" Type="http://schemas.openxmlformats.org/officeDocument/2006/relationships/hyperlink" Target="https://en.wikibooks.org/wiki/LaTeX/Mathematics" TargetMode="External" /><Relationship Id="rId9" Type="http://schemas.openxmlformats.org/officeDocument/2006/relationships/hyperlink" Target="https://rmarkdown.rstudio.com/authoring_bibliographies_and_citations.html" TargetMode="External" /><Relationship Id="rId10" Type="http://schemas.openxmlformats.org/officeDocument/2006/relationships/hyperlink" Target="https://github.com/citation-style-language/styles" TargetMode="External" /><Relationship Id="rId11" Type="http://schemas.openxmlformats.org/officeDocument/2006/relationships/hyperlink" Target="https://happygitwithr.com/" TargetMode="External" /><Relationship Id="rId12" Type="http://schemas.openxmlformats.org/officeDocument/2006/relationships/hyperlink" Target="https://stirlingcodingclub.github.io/Manuscripts_in_Rmarkdown/Rmarkdown_notes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…especially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/Users/jennahamlin/Desktop/GiGte/images/rCodeChun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embed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references has a unique ‘key’ used within Rmd files (e.g. [@author]) and willautomatically building the reference section</a:t>
            </a:r>
          </a:p>
        </p:txBody>
      </p:sp>
      <p:pic>
        <p:nvPicPr>
          <p:cNvPr descr="/Users/jennahamlin/Desktop/GiGte/images/refsBi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971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CSL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csl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63700"/>
            <a:ext cx="89027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CSL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specific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git/github</a:t>
            </a:r>
          </a:p>
        </p:txBody>
      </p:sp>
      <p:pic>
        <p:nvPicPr>
          <p:cNvPr descr="/Users/jennahamlin/Desktop/GiGte/images/gi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document,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backups,</a:t>
            </a:r>
            <a:r>
              <a:rPr/>
              <a:t> </a:t>
            </a:r>
            <a:r>
              <a:rPr/>
              <a:t>exporsure,</a:t>
            </a:r>
            <a:r>
              <a:rPr/>
              <a:t> </a:t>
            </a:r>
            <a:r>
              <a:rPr/>
              <a:t>collaborate,</a:t>
            </a:r>
            <a:r>
              <a:rPr/>
              <a:t> </a:t>
            </a:r>
            <a:r>
              <a:rPr/>
              <a:t>etc..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manuscript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dummy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)</a:t>
            </a:r>
          </a:p>
          <a:p>
            <a:pPr lvl="1"/>
            <a:r>
              <a:rPr/>
              <a:t>rmarkdown </a:t>
            </a:r>
            <a:r>
              <a:rPr>
                <a:hlinkClick r:id="rId3"/>
              </a:rPr>
              <a:t>https://rmarkdown.rstudio.com/lesson-1.html</a:t>
            </a:r>
          </a:p>
          <a:p>
            <a:pPr lvl="1"/>
            <a:r>
              <a:rPr/>
              <a:t>rmarkdown cheat sheet </a:t>
            </a:r>
            <a:r>
              <a:rPr>
                <a:hlinkClick r:id="rId4"/>
              </a:rPr>
              <a:t>https://rstudio.com/wp-content/uploads/2015/02/rmarkdown-cheatsheet.pdf</a:t>
            </a:r>
          </a:p>
          <a:p>
            <a:pPr lvl="1"/>
            <a:r>
              <a:rPr/>
              <a:t>rmarkdown book </a:t>
            </a:r>
            <a:r>
              <a:rPr>
                <a:hlinkClick r:id="rId5"/>
              </a:rPr>
              <a:t>https://bookdown.org/yihui/rmarkdown/powerpoint-presentation.html#ppt-templates</a:t>
            </a:r>
          </a:p>
          <a:p>
            <a:pPr lvl="1"/>
            <a:r>
              <a:rPr/>
              <a:t>r chunks </a:t>
            </a:r>
            <a:r>
              <a:rPr>
                <a:hlinkClick r:id="rId6"/>
              </a:rPr>
              <a:t>https://garrettgman.github.io/rmarkdown/authoring_rcodechunks.html</a:t>
            </a:r>
          </a:p>
          <a:p>
            <a:pPr lvl="1"/>
            <a:r>
              <a:rPr/>
              <a:t>template </a:t>
            </a:r>
            <a:r>
              <a:rPr>
                <a:hlinkClick r:id="rId7"/>
              </a:rPr>
              <a:t>https://support.office.com/en-us/article/create-a-template-86a1d089-5ae2-4d53-9042-1191bce57deb</a:t>
            </a:r>
          </a:p>
          <a:p>
            <a:pPr lvl="1"/>
            <a:r>
              <a:rPr/>
              <a:t>equations </a:t>
            </a:r>
            <a:r>
              <a:rPr>
                <a:hlinkClick r:id="rId8"/>
              </a:rPr>
              <a:t>https://en.wikibooks.org/wiki/LaTeX/Mathematics</a:t>
            </a:r>
          </a:p>
          <a:p>
            <a:pPr lvl="1"/>
            <a:r>
              <a:rPr/>
              <a:t>references </a:t>
            </a:r>
            <a:r>
              <a:rPr>
                <a:hlinkClick r:id="rId9"/>
              </a:rPr>
              <a:t>https://rmarkdown.rstudio.com/authoring_bibliographies_and_citations.html</a:t>
            </a:r>
          </a:p>
          <a:p>
            <a:pPr lvl="1"/>
            <a:r>
              <a:rPr/>
              <a:t>csl </a:t>
            </a:r>
            <a:r>
              <a:rPr>
                <a:hlinkClick r:id="rId10"/>
              </a:rPr>
              <a:t>https://github.com/citation-style-language/styles</a:t>
            </a:r>
          </a:p>
          <a:p>
            <a:pPr lvl="1"/>
            <a:r>
              <a:rPr/>
              <a:t>version control with git/github </a:t>
            </a:r>
            <a:r>
              <a:rPr>
                <a:hlinkClick r:id="rId11"/>
              </a:rPr>
              <a:t>https://happygitwithr.com/</a:t>
            </a:r>
          </a:p>
          <a:p>
            <a:pPr lvl="1"/>
            <a:r>
              <a:rPr>
                <a:hlinkClick r:id="rId12"/>
              </a:rPr>
              <a:t>https://stirlingcodingclub.github.io/Manuscripts_in_Rmarkdown/Rmarkdown_notes.html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Rmarkdown</a:t>
            </a:r>
          </a:p>
          <a:p>
            <a:pPr lvl="1"/>
            <a:r>
              <a:rPr/>
              <a:t>Using a word document template</a:t>
            </a:r>
          </a:p>
          <a:p>
            <a:pPr lvl="1"/>
            <a:r>
              <a:rPr/>
              <a:t>Equations and other formatting with LaTeX</a:t>
            </a:r>
          </a:p>
          <a:p>
            <a:pPr lvl="1"/>
            <a:r>
              <a:rPr/>
              <a:t>Analyses using R in Rmarkdown</a:t>
            </a:r>
          </a:p>
          <a:p>
            <a:pPr lvl="1"/>
            <a:r>
              <a:rPr/>
              <a:t>Integrating references</a:t>
            </a:r>
          </a:p>
          <a:p>
            <a:pPr lvl="1"/>
            <a:r>
              <a:rPr/>
              <a:t>Formatting using CSL files</a:t>
            </a:r>
          </a:p>
          <a:p>
            <a:pPr lvl="1"/>
            <a:r>
              <a:rPr/>
              <a:t>Incorporating version control with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pic>
        <p:nvPicPr>
          <p:cNvPr descr="/Users/jennahamlin/Desktop/GiGte/images/markdownCheatShe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965200"/>
            <a:ext cx="5181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lightweight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plain-text-formatting</a:t>
            </a:r>
            <a:r>
              <a:rPr/>
              <a:t> </a:t>
            </a:r>
            <a:r>
              <a:rPr/>
              <a:t>syntax.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pic>
        <p:nvPicPr>
          <p:cNvPr descr="/Users/jennahamlin/Desktop/GiGte/images/R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270000"/>
            <a:ext cx="890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reproducibile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Rmd.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</a:t>
            </a:r>
          </a:p>
        </p:txBody>
      </p:sp>
      <p:pic>
        <p:nvPicPr>
          <p:cNvPr descr="/Users/jennahamlin/Desktop/GiGte/images/yaml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89027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(YAML)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(i.e. powerful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formatting)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/Users/jennahamlin/Desktop/GiGte/images/docx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2032000"/>
            <a:ext cx="89027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LaTeX</a:t>
            </a:r>
          </a:p>
        </p:txBody>
      </p:sp>
      <p:pic>
        <p:nvPicPr>
          <p:cNvPr descr="/Users/jennahamlin/Desktop/GiGte/images/latex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equations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/Users/jennahamlin/Desktop/GiGte/images/integrate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chunks)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avoiding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awkwardly</a:t>
            </a:r>
            <a:r>
              <a:rPr/>
              <a:t> </a:t>
            </a:r>
            <a:r>
              <a:rPr/>
              <a:t>copy-paste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Writing Manuscripts in Rmarkdown…</dc:title>
  <dc:creator>Jenna Hamlin</dc:creator>
  <cp:keywords/>
  <dcterms:created xsi:type="dcterms:W3CDTF">2020-03-31T20:35:11Z</dcterms:created>
  <dcterms:modified xsi:type="dcterms:W3CDTF">2020-03-31T20:35:11Z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…especially if you already know R</vt:lpwstr>
  </property>
</Properties>
</file>