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2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80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71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07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66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2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5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2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3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6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2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2E20C-C971-485E-A7A0-9D7762EFF6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DE122-3619-4D92-8401-B458119C9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81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76DB-EF3A-4D80-AB26-85D597108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Dan’s Bagel Shop</a:t>
            </a:r>
            <a:br>
              <a:rPr lang="en-US" sz="6000" dirty="0"/>
            </a:br>
            <a:r>
              <a:rPr lang="en-US" dirty="0"/>
              <a:t>Interactive Web-Based Storefront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AA97D-C9AE-4F05-91E1-80ACAC0A5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630812"/>
          </a:xfrm>
        </p:spPr>
        <p:txBody>
          <a:bodyPr>
            <a:normAutofit/>
          </a:bodyPr>
          <a:lstStyle/>
          <a:p>
            <a:r>
              <a:rPr lang="en-US" b="1" dirty="0"/>
              <a:t>Team 7even</a:t>
            </a:r>
          </a:p>
          <a:p>
            <a:r>
              <a:rPr lang="en-US" dirty="0"/>
              <a:t>Tyler Beck – Full-Stack Integrator</a:t>
            </a:r>
          </a:p>
          <a:p>
            <a:r>
              <a:rPr lang="en-US" dirty="0"/>
              <a:t>Kaden </a:t>
            </a:r>
            <a:r>
              <a:rPr lang="en-US" dirty="0" err="1"/>
              <a:t>Hellewell</a:t>
            </a:r>
            <a:r>
              <a:rPr lang="en-US" dirty="0"/>
              <a:t> – Front-end Webpage Designer</a:t>
            </a:r>
          </a:p>
          <a:p>
            <a:r>
              <a:rPr lang="en-US" dirty="0"/>
              <a:t>Jonas Knudsen – Back-end Database Manager</a:t>
            </a:r>
          </a:p>
        </p:txBody>
      </p:sp>
    </p:spTree>
    <p:extLst>
      <p:ext uri="{BB962C8B-B14F-4D97-AF65-F5344CB8AC3E}">
        <p14:creationId xmlns:p14="http://schemas.microsoft.com/office/powerpoint/2010/main" val="271717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36AE-0EB1-4569-9BC3-F8FE67F5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2.3 – Customers can Place Orders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1BA2-8B2E-422B-A8E3-592CACAA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n-US" dirty="0"/>
              <a:t>Design Choices</a:t>
            </a:r>
          </a:p>
          <a:p>
            <a:pPr lvl="1"/>
            <a:r>
              <a:rPr lang="en-US" dirty="0"/>
              <a:t>Parameters sent in using a Django view function</a:t>
            </a:r>
          </a:p>
          <a:p>
            <a:pPr lvl="1"/>
            <a:r>
              <a:rPr lang="en-US" dirty="0"/>
              <a:t>The front-end provides a UI for the user to select item, while the back-end handles the actual order processing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Run the command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manage.py test</a:t>
            </a:r>
            <a:r>
              <a:rPr lang="en-US" sz="1600" dirty="0"/>
              <a:t> </a:t>
            </a:r>
            <a:r>
              <a:rPr lang="en-US" dirty="0"/>
              <a:t>in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/djangoserver_cs3450/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If no errors then the order function worked</a:t>
            </a:r>
          </a:p>
        </p:txBody>
      </p:sp>
    </p:spTree>
    <p:extLst>
      <p:ext uri="{BB962C8B-B14F-4D97-AF65-F5344CB8AC3E}">
        <p14:creationId xmlns:p14="http://schemas.microsoft.com/office/powerpoint/2010/main" val="331708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65AB-DA90-4633-9C85-34A20F17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3.1 – Chefs Can see incoming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C2A0-7798-4A77-BF5C-A101A300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FURPS – Usability Requirement</a:t>
            </a:r>
          </a:p>
          <a:p>
            <a:pPr lvl="1"/>
            <a:r>
              <a:rPr lang="en-US" dirty="0"/>
              <a:t>Incoming orders are sorted by due time</a:t>
            </a:r>
          </a:p>
          <a:p>
            <a:pPr lvl="1"/>
            <a:r>
              <a:rPr lang="en-US" dirty="0"/>
              <a:t>Chefs don’t need to dig into the database to get order information; it’s all presented nicely</a:t>
            </a:r>
          </a:p>
          <a:p>
            <a:r>
              <a:rPr lang="en-US" dirty="0"/>
              <a:t>Audience-oriented – User Requirement</a:t>
            </a:r>
          </a:p>
          <a:p>
            <a:pPr lvl="1"/>
            <a:r>
              <a:rPr lang="en-US" dirty="0"/>
              <a:t>Chefs must be able to view all online orders</a:t>
            </a:r>
          </a:p>
          <a:p>
            <a:r>
              <a:rPr lang="en-US" dirty="0"/>
              <a:t>MOSCOW – “Must Do” Requirement</a:t>
            </a:r>
          </a:p>
          <a:p>
            <a:pPr lvl="1"/>
            <a:r>
              <a:rPr lang="en-US" dirty="0"/>
              <a:t>Chefs must be able to know what bagels to prepare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7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5261-71F7-4533-9D16-2CB78F51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3.1 – Chefs Can see incoming orders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6CF9E-4223-4F90-8EC7-049F5239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24" y="2157458"/>
            <a:ext cx="3399113" cy="3772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20163-1307-43C7-A5A8-653ACE0E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30" y="1524000"/>
            <a:ext cx="3724931" cy="50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7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13C4-FAE2-4F08-9C61-554D0EDB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3.1 – Chefs Can see incoming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BDCF-B992-44BD-B16A-8911CDDC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4412100" cy="39164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Accomplished placing an order in Milestone 3 Weeks 5-6 (third sprint)</a:t>
            </a:r>
          </a:p>
          <a:p>
            <a:r>
              <a:rPr lang="en-US" dirty="0"/>
              <a:t>Team members:</a:t>
            </a:r>
          </a:p>
          <a:p>
            <a:pPr lvl="1"/>
            <a:r>
              <a:rPr lang="en-US" dirty="0"/>
              <a:t>Kaden – Designed the GUI</a:t>
            </a:r>
          </a:p>
          <a:p>
            <a:pPr lvl="1"/>
            <a:r>
              <a:rPr lang="en-US" dirty="0"/>
              <a:t>Tyler – Wrote the function to pass information from the GUI to the database</a:t>
            </a:r>
          </a:p>
          <a:p>
            <a:pPr lvl="1"/>
            <a:r>
              <a:rPr lang="en-US" dirty="0"/>
              <a:t>Jonas – Wrote the database functions to handle order processing in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9E162-FA92-44D1-8411-57197F30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80" y="2126254"/>
            <a:ext cx="5707373" cy="41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4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36AE-0EB1-4569-9BC3-F8FE67F5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3.1 – Chefs Can see incoming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1BA2-8B2E-422B-A8E3-592CACAA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n-US" dirty="0"/>
              <a:t>Design Choices</a:t>
            </a:r>
          </a:p>
          <a:p>
            <a:pPr lvl="1"/>
            <a:r>
              <a:rPr lang="en-US" dirty="0"/>
              <a:t>Parameters sent in using a Django view function</a:t>
            </a:r>
          </a:p>
          <a:p>
            <a:pPr lvl="1"/>
            <a:r>
              <a:rPr lang="en-US" dirty="0"/>
              <a:t>The front-end provides a UI for the chefs to see all orders, while the back-end handles the actual order processing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Run the command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manage.py test</a:t>
            </a:r>
            <a:r>
              <a:rPr lang="en-US" sz="1600" dirty="0"/>
              <a:t> </a:t>
            </a:r>
            <a:r>
              <a:rPr lang="en-US" dirty="0"/>
              <a:t>in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/djangoserver_cs3450/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If no errors then the order update / cancel functions worked</a:t>
            </a:r>
          </a:p>
        </p:txBody>
      </p:sp>
    </p:spTree>
    <p:extLst>
      <p:ext uri="{BB962C8B-B14F-4D97-AF65-F5344CB8AC3E}">
        <p14:creationId xmlns:p14="http://schemas.microsoft.com/office/powerpoint/2010/main" val="154723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978E-2CBE-4747-BBCB-061ABE7E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EF77-3669-4190-865F-4D417C7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 decisions</a:t>
            </a:r>
          </a:p>
          <a:p>
            <a:pPr lvl="1"/>
            <a:r>
              <a:rPr lang="en-US" dirty="0"/>
              <a:t>Used Django for flexibility and quick development</a:t>
            </a:r>
          </a:p>
          <a:p>
            <a:pPr lvl="1"/>
            <a:r>
              <a:rPr lang="en-US" dirty="0"/>
              <a:t>Web-based for easy access anywhere</a:t>
            </a:r>
          </a:p>
          <a:p>
            <a:pPr lvl="1"/>
            <a:r>
              <a:rPr lang="en-US" dirty="0"/>
              <a:t>Can host site on AWS in the future</a:t>
            </a:r>
          </a:p>
          <a:p>
            <a:r>
              <a:rPr lang="en-US" dirty="0"/>
              <a:t>Agile Development</a:t>
            </a:r>
          </a:p>
          <a:p>
            <a:pPr lvl="1"/>
            <a:r>
              <a:rPr lang="en-US" dirty="0"/>
              <a:t>Short scrum meetings held twice a week</a:t>
            </a:r>
          </a:p>
          <a:p>
            <a:pPr lvl="1"/>
            <a:r>
              <a:rPr lang="en-US" dirty="0"/>
              <a:t>Sprints held once every two weeks</a:t>
            </a:r>
          </a:p>
          <a:p>
            <a:pPr lvl="1"/>
            <a:r>
              <a:rPr lang="en-US" dirty="0"/>
              <a:t>As requirements changed or new issues found, we had to adapt our code designs, requirements documents, etc.</a:t>
            </a:r>
          </a:p>
        </p:txBody>
      </p:sp>
    </p:spTree>
    <p:extLst>
      <p:ext uri="{BB962C8B-B14F-4D97-AF65-F5344CB8AC3E}">
        <p14:creationId xmlns:p14="http://schemas.microsoft.com/office/powerpoint/2010/main" val="186623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CAAE-F1BC-4C54-8592-0E5F30A0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9.1 – Integrate existing customers into the new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838D-3492-453C-9F54-961A4BDA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FURPS – Supportability Requirement</a:t>
            </a:r>
          </a:p>
          <a:p>
            <a:pPr lvl="1"/>
            <a:r>
              <a:rPr lang="en-US" dirty="0"/>
              <a:t>An existing system already existed for old customers</a:t>
            </a:r>
          </a:p>
          <a:p>
            <a:pPr lvl="1"/>
            <a:r>
              <a:rPr lang="en-US" dirty="0"/>
              <a:t>Just moved the customers into the new system</a:t>
            </a:r>
          </a:p>
          <a:p>
            <a:r>
              <a:rPr lang="en-US" dirty="0"/>
              <a:t>Audience-oriented – Implementation Requirement</a:t>
            </a:r>
          </a:p>
          <a:p>
            <a:pPr lvl="1"/>
            <a:r>
              <a:rPr lang="en-US" dirty="0"/>
              <a:t>Once all customers are integrated into the new system, we won’t need it anymore</a:t>
            </a:r>
          </a:p>
          <a:p>
            <a:r>
              <a:rPr lang="en-US" dirty="0"/>
              <a:t>MOSCOW – “Must Do” Requirement</a:t>
            </a:r>
          </a:p>
          <a:p>
            <a:pPr lvl="1"/>
            <a:r>
              <a:rPr lang="en-US" dirty="0"/>
              <a:t>Need to support all customers, both new and old</a:t>
            </a:r>
          </a:p>
        </p:txBody>
      </p:sp>
    </p:spTree>
    <p:extLst>
      <p:ext uri="{BB962C8B-B14F-4D97-AF65-F5344CB8AC3E}">
        <p14:creationId xmlns:p14="http://schemas.microsoft.com/office/powerpoint/2010/main" val="36123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23CC-E4B6-4288-946E-057E8EFE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9.1 – Integrate existing customers into the new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652AAA-A455-47CA-AEC8-8EDAE3AEB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009" y="2249488"/>
            <a:ext cx="300680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9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13C4-FAE2-4F08-9C61-554D0EDB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9.1 – Integrate existing customers into the new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BDCF-B992-44BD-B16A-8911CDDC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722492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Accomplished the database integration in the Prototypes created in Milestone 2</a:t>
            </a:r>
          </a:p>
          <a:p>
            <a:r>
              <a:rPr lang="en-US" dirty="0"/>
              <a:t>Team members:</a:t>
            </a:r>
          </a:p>
          <a:p>
            <a:pPr lvl="1"/>
            <a:r>
              <a:rPr lang="en-US" dirty="0"/>
              <a:t>Jonas – Wrote the database migrations</a:t>
            </a:r>
          </a:p>
          <a:p>
            <a:pPr lvl="1"/>
            <a:r>
              <a:rPr lang="en-US" dirty="0"/>
              <a:t>Jonas, Kaden, Tyler – All of us validated the database migrations and made suggestions to improve them on multiple occasions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26B12-6F01-4158-9913-7E985B5C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77" y="2541864"/>
            <a:ext cx="5309142" cy="266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4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36AE-0EB1-4569-9BC3-F8FE67F5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9.1 – Integrate existing customers into the new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1BA2-8B2E-422B-A8E3-592CACAA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n-US" dirty="0"/>
              <a:t>Design Choices</a:t>
            </a:r>
          </a:p>
          <a:p>
            <a:pPr lvl="1"/>
            <a:r>
              <a:rPr lang="en-US" dirty="0"/>
              <a:t>Used a Python Data Migration because of out-of-the-box support within Django</a:t>
            </a:r>
          </a:p>
          <a:p>
            <a:pPr lvl="1"/>
            <a:r>
              <a:rPr lang="en-US" dirty="0"/>
              <a:t>Did this in the Prototypes to demonstrate migration capability, but then got carried away and just finished the whole thing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Run the command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manage.py migrate</a:t>
            </a:r>
            <a:r>
              <a:rPr lang="en-US" sz="1600" dirty="0"/>
              <a:t> </a:t>
            </a:r>
            <a:r>
              <a:rPr lang="en-US" dirty="0"/>
              <a:t>in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/djangoserver_cs3450/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If no errors then the migration worked</a:t>
            </a:r>
          </a:p>
        </p:txBody>
      </p:sp>
    </p:spTree>
    <p:extLst>
      <p:ext uri="{BB962C8B-B14F-4D97-AF65-F5344CB8AC3E}">
        <p14:creationId xmlns:p14="http://schemas.microsoft.com/office/powerpoint/2010/main" val="19817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65AB-DA90-4633-9C85-34A20F17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2.3 – Customers can Place Orders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C2A0-7798-4A77-BF5C-A101A300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FURPS – Functionality Requirement</a:t>
            </a:r>
          </a:p>
          <a:p>
            <a:pPr lvl="1"/>
            <a:r>
              <a:rPr lang="en-US" dirty="0"/>
              <a:t>Django server must be able to handle users placing orders</a:t>
            </a:r>
          </a:p>
          <a:p>
            <a:pPr lvl="1"/>
            <a:r>
              <a:rPr lang="en-US" dirty="0"/>
              <a:t>Reusability in using one order function to order various combinations of food items</a:t>
            </a:r>
          </a:p>
          <a:p>
            <a:r>
              <a:rPr lang="en-US" dirty="0"/>
              <a:t>Audience-oriented – User Requirement</a:t>
            </a:r>
          </a:p>
          <a:p>
            <a:pPr lvl="1"/>
            <a:r>
              <a:rPr lang="en-US" dirty="0"/>
              <a:t>Customer must be able to place an order online</a:t>
            </a:r>
          </a:p>
          <a:p>
            <a:r>
              <a:rPr lang="en-US" dirty="0"/>
              <a:t>MOSCOW – “Must Do” Requirement</a:t>
            </a:r>
          </a:p>
          <a:p>
            <a:pPr lvl="1"/>
            <a:r>
              <a:rPr lang="en-US" dirty="0"/>
              <a:t>Self explanatory; this is Dan’s Bagel </a:t>
            </a:r>
            <a:r>
              <a:rPr lang="en-US" b="1" dirty="0"/>
              <a:t>Shop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9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5261-71F7-4533-9D16-2CB78F51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2.3 – Customers can Place Orders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26E0-E90B-4029-A753-4A37B78B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37" y="2011970"/>
            <a:ext cx="3198069" cy="4227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54D4ED-EE9B-4731-9066-FA6546F25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417" y="1847462"/>
            <a:ext cx="3932046" cy="4639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E2150A-9F19-40EE-A5C6-64DB4CD41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74" y="2300942"/>
            <a:ext cx="3399113" cy="37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7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13C4-FAE2-4F08-9C61-554D0EDB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2.3 – Customers can Place Orders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BDCF-B992-44BD-B16A-8911CDDC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4412100" cy="39164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Accomplished placing an order in Milestone 3 Weeks 3-4 (second sprint)</a:t>
            </a:r>
          </a:p>
          <a:p>
            <a:r>
              <a:rPr lang="en-US" dirty="0"/>
              <a:t>Team members:</a:t>
            </a:r>
          </a:p>
          <a:p>
            <a:pPr lvl="1"/>
            <a:r>
              <a:rPr lang="en-US" dirty="0"/>
              <a:t>Kaden – Designed the GUI</a:t>
            </a:r>
          </a:p>
          <a:p>
            <a:pPr lvl="1"/>
            <a:r>
              <a:rPr lang="en-US" dirty="0"/>
              <a:t>Tyler – Wrote the function to pass information from the GUI to the database</a:t>
            </a:r>
          </a:p>
          <a:p>
            <a:pPr lvl="1"/>
            <a:r>
              <a:rPr lang="en-US" dirty="0"/>
              <a:t>Jonas – Wrote the database functions to handle order processing in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4210D-4B15-4A44-A946-9CB3BCE03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836" y="2285757"/>
            <a:ext cx="4732607" cy="356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24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</TotalTime>
  <Words>672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Tw Cen MT</vt:lpstr>
      <vt:lpstr>Circuit</vt:lpstr>
      <vt:lpstr>Dan’s Bagel Shop Interactive Web-Based Storefront</vt:lpstr>
      <vt:lpstr>Project Overview</vt:lpstr>
      <vt:lpstr>Requirement 9.1 – Integrate existing customers into the new system</vt:lpstr>
      <vt:lpstr>Requirement 9.1 – Integrate existing customers into the new system</vt:lpstr>
      <vt:lpstr>Requirement 9.1 – Integrate existing customers into the new system</vt:lpstr>
      <vt:lpstr>Requirement 9.1 – Integrate existing customers into the new system</vt:lpstr>
      <vt:lpstr>Requirement 2.3 – Customers can Place Orders Online</vt:lpstr>
      <vt:lpstr>Requirement 2.3 – Customers can Place Orders Online</vt:lpstr>
      <vt:lpstr>Requirement 2.3 – Customers can Place Orders Online</vt:lpstr>
      <vt:lpstr>Requirement 2.3 – Customers can Place Orders Online</vt:lpstr>
      <vt:lpstr>Requirement 3.1 – Chefs Can see incoming orders</vt:lpstr>
      <vt:lpstr>Requirement 3.1 – Chefs Can see incoming orders</vt:lpstr>
      <vt:lpstr>Requirement 3.1 – Chefs Can see incoming orders</vt:lpstr>
      <vt:lpstr>Requirement 3.1 – Chefs Can see incoming orders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Dan’s Bagel Shop Interactive Web-Based Storefront</dc:title>
  <dc:creator>Jonas Arthur Knudsen I</dc:creator>
  <cp:lastModifiedBy>Jonas Arthur Knudsen I</cp:lastModifiedBy>
  <cp:revision>21</cp:revision>
  <dcterms:created xsi:type="dcterms:W3CDTF">2020-12-02T16:51:06Z</dcterms:created>
  <dcterms:modified xsi:type="dcterms:W3CDTF">2020-12-02T18:38:44Z</dcterms:modified>
</cp:coreProperties>
</file>