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6337"/>
  </p:normalViewPr>
  <p:slideViewPr>
    <p:cSldViewPr snapToGrid="0" snapToObjects="1">
      <p:cViewPr varScale="1">
        <p:scale>
          <a:sx n="136" d="100"/>
          <a:sy n="136" d="100"/>
        </p:scale>
        <p:origin x="21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7746E-FAFA-0641-89A2-B657E754B7ED}" type="datetimeFigureOut">
              <a:rPr lang="en-US" smtClean="0"/>
              <a:t>7/26/21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3CFF2-1020-A446-A4D1-8835ED26D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42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3CFF2-1020-A446-A4D1-8835ED26DF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0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4302-7B45-0D4F-9D6C-6A9E65AFB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7F013-106B-174D-B25C-8D742C5FC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8B5FA-941C-E048-B37A-4A94839B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530E-E4D3-CD4E-AE3F-BB64A9157D6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C51A-CE2A-3649-806D-11AB116B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7F68B-6176-CB4B-912B-D08256DC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26E9-F6DF-F34D-A2B9-C8B03BE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6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D25F-E042-1245-886A-DD368224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06B0B-0BEF-7649-98BF-F7D74A6D9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EDCC0-A4F8-BE4D-8616-37CA542F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530E-E4D3-CD4E-AE3F-BB64A9157D6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283E6-D573-9C41-833B-21BACFF7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88835-7CEC-D84D-B0AE-7947C755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26E9-F6DF-F34D-A2B9-C8B03BE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9848D-5182-0E42-9814-C9F01FC4C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85D8F-70BA-5D4A-80C3-7CF0D704E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65B34-9ABB-C442-8BF8-07CD62EB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530E-E4D3-CD4E-AE3F-BB64A9157D6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716F7-DCD5-BD46-AFF7-B1C8D2AF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D5003-614F-704D-926B-7801BDCA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26E9-F6DF-F34D-A2B9-C8B03BE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7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6524-9BE5-524C-917C-337F1A91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C20DA-046A-E148-9B1B-7AD56A504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6EF98-03A9-C244-BFEB-F2BC041C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530E-E4D3-CD4E-AE3F-BB64A9157D6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2ABB1-5B66-EB44-AF0D-579C4EC6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2274B-2521-FD48-B7C3-75B50E04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26E9-F6DF-F34D-A2B9-C8B03BE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4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1AAD-19B9-974D-AE7E-823D91BC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5DD84-D9EB-5447-A517-D533F499C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4F5BF-186C-C646-BFC2-B3EB3BD5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530E-E4D3-CD4E-AE3F-BB64A9157D6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99688-7078-FE4C-B2D4-E807A515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0E16E-3CE7-D44E-81EE-CC4D61CE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26E9-F6DF-F34D-A2B9-C8B03BE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2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4410-73D8-2748-B019-D358E14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341C-3987-A542-B500-4198030A0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F032E-4BF2-9147-A42F-C77FBA983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4BAE3-372F-3946-BA8A-F6A22056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530E-E4D3-CD4E-AE3F-BB64A9157D6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83C21-0D5B-CA45-B000-6DBCE132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DF79B-7543-6948-9255-6AE84307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26E9-F6DF-F34D-A2B9-C8B03BE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7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EA75-A281-794A-84F2-D1FB616A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22AEC-C70C-F545-9A2C-EAC39E05A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87CB3-3CA0-6346-9838-2BD6D2E29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982CBA-BCC8-2546-88AD-90B2BD526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00049-CFE1-7B41-BD90-F24D14145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A50E3-2932-2F41-BBB5-0C292E77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530E-E4D3-CD4E-AE3F-BB64A9157D6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5AA47-7596-654A-B48A-BCDCAEE1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146E19-EA98-2F42-9AF3-842A7F9D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26E9-F6DF-F34D-A2B9-C8B03BE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8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6225-D1B4-1A49-A831-E95ECC70C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3CBEFB-6A8C-DC4E-823A-A7589642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530E-E4D3-CD4E-AE3F-BB64A9157D6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46918-8B2E-C34F-A334-30CCBBA4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387C0-B1C9-FE48-967F-4AF3E54C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26E9-F6DF-F34D-A2B9-C8B03BE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2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1513AA-E6A6-E94F-B4E1-EF81EEA1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530E-E4D3-CD4E-AE3F-BB64A9157D6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BF2AC9-BED9-0F41-A953-DE995BB0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83163-12A5-2C42-9CFB-3CB33375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26E9-F6DF-F34D-A2B9-C8B03BE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0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0040-ADA5-074B-A81A-BCE3E79F4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E3E72-8F70-7B43-BE98-1DF74D3B8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2CCD4-76D9-F648-8DE5-5037F36D8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F0F73-97F2-2145-A56C-4B2CAE1D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530E-E4D3-CD4E-AE3F-BB64A9157D6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D72DD-41F1-924E-9EA5-73AF9189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1F778-7B89-D54D-9FC1-4274684E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26E9-F6DF-F34D-A2B9-C8B03BE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AF2C-9A5E-EE4E-BCDE-BA7415F6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892A2-3EB3-9348-9926-D94BDEC1F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69B3F-303B-484C-8C55-2796A6346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EF987-B63D-6041-8674-045F1C79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530E-E4D3-CD4E-AE3F-BB64A9157D6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AB5A3-CD62-D840-B2F1-B8C0B839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34DEC-DCDC-1642-B3D6-331A681B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26E9-F6DF-F34D-A2B9-C8B03BE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8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F0733D-DDF4-C342-A5E9-D19187D2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AA634-9105-FD49-A68D-159921B06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D09FF-F9B3-264C-8333-E87D9A746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F530E-E4D3-CD4E-AE3F-BB64A9157D6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04A98-50B4-E64E-A819-DBACB3079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63696-3F27-DE46-B094-691025F10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B26E9-F6DF-F34D-A2B9-C8B03BE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6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opendata.arcgis.com/datasets/6d8110617c4b4971a270ff0834971b89_0.geojson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398F51-F02A-9745-9EE5-D87232E2A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6700">
                <a:solidFill>
                  <a:schemeClr val="bg1"/>
                </a:solidFill>
              </a:rPr>
              <a:t>City of Minneapolis</a:t>
            </a:r>
            <a:br>
              <a:rPr lang="en-US" sz="6700">
                <a:solidFill>
                  <a:schemeClr val="bg1"/>
                </a:solidFill>
              </a:rPr>
            </a:br>
            <a:r>
              <a:rPr lang="en-US" sz="6700">
                <a:solidFill>
                  <a:schemeClr val="bg1"/>
                </a:solidFill>
              </a:rPr>
              <a:t>Police Use of Force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0300A-238F-6A43-B732-F507F5BB0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Project 2 Group 8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Frank Duffy, Guy Nasser Bssoume, John Russell and Jenna Murphy</a:t>
            </a:r>
          </a:p>
        </p:txBody>
      </p:sp>
    </p:spTree>
    <p:extLst>
      <p:ext uri="{BB962C8B-B14F-4D97-AF65-F5344CB8AC3E}">
        <p14:creationId xmlns:p14="http://schemas.microsoft.com/office/powerpoint/2010/main" val="331329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00D6-E9CD-8247-B112-D14F54AB4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149" y="148281"/>
            <a:ext cx="3932237" cy="1600200"/>
          </a:xfrm>
        </p:spPr>
        <p:txBody>
          <a:bodyPr/>
          <a:lstStyle/>
          <a:p>
            <a:r>
              <a:rPr lang="en-US"/>
              <a:t>Project Motivation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40807-57E5-2947-9606-B74BB73A3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9149" y="1748481"/>
            <a:ext cx="3932237" cy="3811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/>
              <a:t>Dashboard Interaction</a:t>
            </a:r>
          </a:p>
          <a:p>
            <a:pPr marL="285750" indent="-285750">
              <a:buFontTx/>
              <a:buChar char="-"/>
            </a:pPr>
            <a:r>
              <a:rPr lang="en-US"/>
              <a:t>Focus on Local Issues</a:t>
            </a:r>
          </a:p>
          <a:p>
            <a:pPr marL="285750" indent="-285750">
              <a:buFontTx/>
              <a:buChar char="-"/>
            </a:pPr>
            <a:r>
              <a:rPr lang="en-US" b="1"/>
              <a:t>Data Source</a:t>
            </a:r>
            <a:r>
              <a:rPr lang="en-US"/>
              <a:t>: Open Data Minneapolis, </a:t>
            </a:r>
          </a:p>
          <a:p>
            <a:r>
              <a:rPr lang="en-US" b="1"/>
              <a:t>Link: </a:t>
            </a:r>
            <a:r>
              <a:rPr lang="en-US"/>
              <a:t>https://opendata.minneapolismn.gov/datasets/police-use-of-force/</a:t>
            </a:r>
          </a:p>
          <a:p>
            <a:r>
              <a:rPr lang="en-US" b="1"/>
              <a:t>API:</a:t>
            </a:r>
            <a:r>
              <a:rPr lang="en-US"/>
              <a:t> </a:t>
            </a:r>
            <a:r>
              <a:rPr lang="en-US">
                <a:hlinkClick r:id="rId2"/>
              </a:rPr>
              <a:t>https://opendata.arcgis.com/datasets/6d8110617c4b4971a270ff0834971b89_0.geojson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3CF4D8E-ABA0-FF45-94FB-4B7FAE63EB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239" y="948381"/>
            <a:ext cx="5870929" cy="140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DBFFF39-0509-D34F-B010-5772B27B2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10" y="4692246"/>
            <a:ext cx="3609889" cy="203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85E3622-67EF-A040-80F5-4C1CCE147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704" y="4664580"/>
            <a:ext cx="3434341" cy="209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25977C7-3735-BF4F-9457-70CD89EF3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467" y="4645965"/>
            <a:ext cx="3609889" cy="212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B980F81-CA3F-174E-8A81-5ADDB26C6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908" y="2465041"/>
            <a:ext cx="2305590" cy="209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84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9073-51EB-9E4C-94AD-8F9E366C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Design/Requirements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C0CAB-3DAA-9D4A-8B27-AA5E552DB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Bootstrap for responsive layout</a:t>
            </a:r>
          </a:p>
          <a:p>
            <a:pPr marL="285750" indent="-285750">
              <a:buFontTx/>
              <a:buChar char="-"/>
            </a:pPr>
            <a:r>
              <a:rPr lang="en-US" dirty="0"/>
              <a:t>Dashboard page with multiple charts</a:t>
            </a:r>
          </a:p>
          <a:p>
            <a:pPr marL="285750" indent="-285750">
              <a:buFontTx/>
              <a:buChar char="-"/>
            </a:pPr>
            <a:r>
              <a:rPr lang="en-US" dirty="0"/>
              <a:t>Filters (by Dropdown and Slider)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Filter on date range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Type of crime/use of force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Neighborhood/precinct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Sex and Race</a:t>
            </a:r>
          </a:p>
          <a:p>
            <a:pPr marL="285750" indent="-285750">
              <a:buFontTx/>
              <a:buChar char="-"/>
            </a:pPr>
            <a:r>
              <a:rPr lang="en-US" dirty="0"/>
              <a:t>Charts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Time Series (incident Count)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Heatmap (location of incidents)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Histograms (Type of incident, sex, race)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SQlite</a:t>
            </a:r>
            <a:r>
              <a:rPr lang="en-US" dirty="0"/>
              <a:t> Database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Javascript</a:t>
            </a:r>
            <a:r>
              <a:rPr lang="en-US" dirty="0"/>
              <a:t> Library: </a:t>
            </a:r>
            <a:r>
              <a:rPr lang="en-US" dirty="0" err="1"/>
              <a:t>Chart.js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Data Source has 30K+ Records</a:t>
            </a:r>
          </a:p>
          <a:p>
            <a:pPr marL="285750" indent="-285750">
              <a:buFontTx/>
              <a:buChar char="-"/>
            </a:pPr>
            <a:r>
              <a:rPr lang="en-US" dirty="0"/>
              <a:t>5 Charts on Dashboard</a:t>
            </a:r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1C14C0-B81D-E943-B4B1-BA5499BFE3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078" y="791390"/>
            <a:ext cx="5600700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21ACDA89-336D-DC4D-A613-9A1542A17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914" y="4141316"/>
            <a:ext cx="3932237" cy="165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7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72100-2805-3B46-91EC-A50D79607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2A2C8-88BD-A14B-9625-0914273A6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E3B9B-7008-9F46-A46C-313D206A9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8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4C714-0537-C941-95D2-5C2B823D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App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7B75C-214A-0447-BA48-38F7C5478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39A2E-8AD8-FC4D-8F68-AA5E3D287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13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A2E30-B310-0243-8627-8F7F329F4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E9C8E-3236-4F4F-AD0D-2C5C44B02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6C792-594F-494A-B1C3-0068A5EC4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0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155</Words>
  <Application>Microsoft Macintosh PowerPoint</Application>
  <PresentationFormat>Widescreen</PresentationFormat>
  <Paragraphs>30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City of Minneapolis Police Use of Force</vt:lpstr>
      <vt:lpstr>Project Motivation</vt:lpstr>
      <vt:lpstr>Design/Requirements</vt:lpstr>
      <vt:lpstr>Backend Setup</vt:lpstr>
      <vt:lpstr>Flask App Set Up</vt:lpstr>
      <vt:lpstr>Front End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of Minneapolis Police Use of Force</dc:title>
  <dc:creator>Jenna Murphy</dc:creator>
  <cp:lastModifiedBy>Jenna Murphy</cp:lastModifiedBy>
  <cp:revision>12</cp:revision>
  <dcterms:created xsi:type="dcterms:W3CDTF">2021-07-26T12:21:32Z</dcterms:created>
  <dcterms:modified xsi:type="dcterms:W3CDTF">2021-07-27T12:25:28Z</dcterms:modified>
</cp:coreProperties>
</file>