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1" r:id="rId8"/>
    <p:sldId id="281" r:id="rId9"/>
    <p:sldId id="259" r:id="rId10"/>
    <p:sldId id="280" r:id="rId11"/>
    <p:sldId id="265" r:id="rId12"/>
    <p:sldId id="277" r:id="rId13"/>
    <p:sldId id="278" r:id="rId14"/>
    <p:sldId id="282" r:id="rId15"/>
    <p:sldId id="284" r:id="rId16"/>
    <p:sldId id="285" r:id="rId17"/>
    <p:sldId id="275"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81224" autoAdjust="0"/>
  </p:normalViewPr>
  <p:slideViewPr>
    <p:cSldViewPr snapToGrid="0">
      <p:cViewPr varScale="1">
        <p:scale>
          <a:sx n="79" d="100"/>
          <a:sy n="79" d="100"/>
        </p:scale>
        <p:origin x="514" y="72"/>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86" d="100"/>
          <a:sy n="86" d="100"/>
        </p:scale>
        <p:origin x="38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46DA3F-91E7-45AF-BBEB-B9F4C1CD46D5}" type="doc">
      <dgm:prSet loTypeId="urn:microsoft.com/office/officeart/2005/8/layout/process3" loCatId="process" qsTypeId="urn:microsoft.com/office/officeart/2005/8/quickstyle/3d1" qsCatId="3D" csTypeId="urn:microsoft.com/office/officeart/2005/8/colors/accent1_2" csCatId="accent1" phldr="1"/>
      <dgm:spPr/>
      <dgm:t>
        <a:bodyPr/>
        <a:lstStyle/>
        <a:p>
          <a:endParaRPr lang="fr-MA"/>
        </a:p>
      </dgm:t>
    </dgm:pt>
    <dgm:pt modelId="{21D90AA1-3758-4321-976C-2CB27E390DA7}">
      <dgm:prSet phldrT="[Texte]"/>
      <dgm:spPr/>
      <dgm:t>
        <a:bodyPr/>
        <a:lstStyle/>
        <a:p>
          <a:r>
            <a:rPr lang="fr-FR" b="1" dirty="0"/>
            <a:t>Manque de places disponibles</a:t>
          </a:r>
          <a:endParaRPr lang="fr-MA" b="1" dirty="0"/>
        </a:p>
      </dgm:t>
    </dgm:pt>
    <dgm:pt modelId="{40B70EC2-5F11-4D86-8E96-1A3CFAC94D40}" type="parTrans" cxnId="{B8A4E5CB-DCFB-4A26-A6DB-D919CDDBEA9C}">
      <dgm:prSet/>
      <dgm:spPr/>
      <dgm:t>
        <a:bodyPr/>
        <a:lstStyle/>
        <a:p>
          <a:endParaRPr lang="fr-MA"/>
        </a:p>
      </dgm:t>
    </dgm:pt>
    <dgm:pt modelId="{6D0935EF-A98E-432C-9762-65ED0AB53C7F}" type="sibTrans" cxnId="{B8A4E5CB-DCFB-4A26-A6DB-D919CDDBEA9C}">
      <dgm:prSet/>
      <dgm:spPr/>
      <dgm:t>
        <a:bodyPr/>
        <a:lstStyle/>
        <a:p>
          <a:endParaRPr lang="fr-MA" dirty="0"/>
        </a:p>
      </dgm:t>
    </dgm:pt>
    <dgm:pt modelId="{90E0E257-651F-4506-A40B-1158B814B495}">
      <dgm:prSet phldrT="[Texte]" custT="1"/>
      <dgm:spPr/>
      <dgm:t>
        <a:bodyPr/>
        <a:lstStyle/>
        <a:p>
          <a:r>
            <a:rPr lang="fr-FR" sz="1700" dirty="0"/>
            <a:t>l n'y a pas suffisamment de places pour se garer par rapport au nombre de voitures qui en ont besoin</a:t>
          </a:r>
          <a:endParaRPr lang="fr-MA" sz="1700" dirty="0"/>
        </a:p>
      </dgm:t>
    </dgm:pt>
    <dgm:pt modelId="{7E8D1D37-0003-41DB-BEF7-4148661E3B27}" type="parTrans" cxnId="{A61D199D-19B1-4DEE-808D-F06078666EFB}">
      <dgm:prSet/>
      <dgm:spPr/>
      <dgm:t>
        <a:bodyPr/>
        <a:lstStyle/>
        <a:p>
          <a:endParaRPr lang="fr-MA"/>
        </a:p>
      </dgm:t>
    </dgm:pt>
    <dgm:pt modelId="{5ACAE558-F3B9-42DB-A198-1398F9C56D1F}" type="sibTrans" cxnId="{A61D199D-19B1-4DEE-808D-F06078666EFB}">
      <dgm:prSet/>
      <dgm:spPr/>
      <dgm:t>
        <a:bodyPr/>
        <a:lstStyle/>
        <a:p>
          <a:endParaRPr lang="fr-MA"/>
        </a:p>
      </dgm:t>
    </dgm:pt>
    <dgm:pt modelId="{6CA55CE2-11F4-4519-878C-DDF4B6BEB9FA}">
      <dgm:prSet phldrT="[Texte]"/>
      <dgm:spPr/>
      <dgm:t>
        <a:bodyPr/>
        <a:lstStyle/>
        <a:p>
          <a:r>
            <a:rPr lang="fr-FR" b="1" dirty="0"/>
            <a:t>le manque de sécurité</a:t>
          </a:r>
          <a:endParaRPr lang="fr-MA" b="1" dirty="0"/>
        </a:p>
      </dgm:t>
    </dgm:pt>
    <dgm:pt modelId="{72B44570-952E-4739-B15D-9BB4210E1FEB}" type="parTrans" cxnId="{C41F027F-85BE-4E22-A7A2-149879388A21}">
      <dgm:prSet/>
      <dgm:spPr/>
      <dgm:t>
        <a:bodyPr/>
        <a:lstStyle/>
        <a:p>
          <a:endParaRPr lang="fr-MA"/>
        </a:p>
      </dgm:t>
    </dgm:pt>
    <dgm:pt modelId="{8D69ED31-C51C-4C5D-BC11-994D34E2A39E}" type="sibTrans" cxnId="{C41F027F-85BE-4E22-A7A2-149879388A21}">
      <dgm:prSet/>
      <dgm:spPr/>
      <dgm:t>
        <a:bodyPr/>
        <a:lstStyle/>
        <a:p>
          <a:endParaRPr lang="fr-MA" dirty="0"/>
        </a:p>
      </dgm:t>
    </dgm:pt>
    <dgm:pt modelId="{FF3C0B16-5E12-4DE1-80E8-310ECEF348C5}">
      <dgm:prSet phldrT="[Texte]" custT="1"/>
      <dgm:spPr/>
      <dgm:t>
        <a:bodyPr/>
        <a:lstStyle/>
        <a:p>
          <a:r>
            <a:rPr lang="fr-FR" sz="1600" dirty="0"/>
            <a:t>il est plus difficile de garantir la sécurité des véhicules et de gérer les accès au parking.</a:t>
          </a:r>
          <a:endParaRPr lang="fr-MA" sz="1600" dirty="0"/>
        </a:p>
      </dgm:t>
    </dgm:pt>
    <dgm:pt modelId="{F252B92E-EDEA-4628-B5C9-C3B572B7ED3F}" type="parTrans" cxnId="{D3D6C963-2FD5-4B88-BBAF-5A453AD67BBE}">
      <dgm:prSet/>
      <dgm:spPr/>
      <dgm:t>
        <a:bodyPr/>
        <a:lstStyle/>
        <a:p>
          <a:endParaRPr lang="fr-MA"/>
        </a:p>
      </dgm:t>
    </dgm:pt>
    <dgm:pt modelId="{B76DD638-6842-4165-A317-150379394158}" type="sibTrans" cxnId="{D3D6C963-2FD5-4B88-BBAF-5A453AD67BBE}">
      <dgm:prSet/>
      <dgm:spPr/>
      <dgm:t>
        <a:bodyPr/>
        <a:lstStyle/>
        <a:p>
          <a:endParaRPr lang="fr-MA"/>
        </a:p>
      </dgm:t>
    </dgm:pt>
    <dgm:pt modelId="{7502E2CF-A18E-4878-9E84-5715137147AA}">
      <dgm:prSet phldrT="[Texte]"/>
      <dgm:spPr/>
      <dgm:t>
        <a:bodyPr/>
        <a:lstStyle/>
        <a:p>
          <a:r>
            <a:rPr lang="fr-FR" b="1" dirty="0"/>
            <a:t>Manuelle</a:t>
          </a:r>
          <a:endParaRPr lang="fr-MA" b="1" dirty="0"/>
        </a:p>
      </dgm:t>
    </dgm:pt>
    <dgm:pt modelId="{A4C073C2-1164-459C-B370-5BE29DB97D90}" type="parTrans" cxnId="{FBC3C1EC-4F84-437D-8184-BC6CA2CCA4ED}">
      <dgm:prSet/>
      <dgm:spPr/>
      <dgm:t>
        <a:bodyPr/>
        <a:lstStyle/>
        <a:p>
          <a:endParaRPr lang="fr-MA"/>
        </a:p>
      </dgm:t>
    </dgm:pt>
    <dgm:pt modelId="{1D3E2A6E-0821-4DC0-B82E-DDBF549BF2E0}" type="sibTrans" cxnId="{FBC3C1EC-4F84-437D-8184-BC6CA2CCA4ED}">
      <dgm:prSet/>
      <dgm:spPr/>
      <dgm:t>
        <a:bodyPr/>
        <a:lstStyle/>
        <a:p>
          <a:endParaRPr lang="fr-MA"/>
        </a:p>
      </dgm:t>
    </dgm:pt>
    <dgm:pt modelId="{CCF30E38-F753-4E65-A5CE-3BF5C8955803}">
      <dgm:prSet phldrT="[Texte]" custT="1"/>
      <dgm:spPr/>
      <dgm:t>
        <a:bodyPr/>
        <a:lstStyle/>
        <a:p>
          <a:r>
            <a:rPr lang="fr-FR" sz="1700" b="0" i="0" dirty="0"/>
            <a:t>La gestion manuelle du stationnement des voitures, c'est gérer les places de parking sans utiliser de machines ou d'applications automatisées</a:t>
          </a:r>
          <a:endParaRPr lang="fr-MA" sz="1700" dirty="0"/>
        </a:p>
      </dgm:t>
    </dgm:pt>
    <dgm:pt modelId="{E16DECA7-F178-4ED2-AAF8-3EF3DA1493E9}" type="parTrans" cxnId="{A305A3FD-436B-4517-BDE2-45594F30C358}">
      <dgm:prSet/>
      <dgm:spPr/>
      <dgm:t>
        <a:bodyPr/>
        <a:lstStyle/>
        <a:p>
          <a:endParaRPr lang="fr-MA"/>
        </a:p>
      </dgm:t>
    </dgm:pt>
    <dgm:pt modelId="{68CEBE8C-215D-413E-A5EC-19026514E023}" type="sibTrans" cxnId="{A305A3FD-436B-4517-BDE2-45594F30C358}">
      <dgm:prSet/>
      <dgm:spPr/>
      <dgm:t>
        <a:bodyPr/>
        <a:lstStyle/>
        <a:p>
          <a:endParaRPr lang="fr-MA"/>
        </a:p>
      </dgm:t>
    </dgm:pt>
    <dgm:pt modelId="{762AFB59-2E5B-410C-92B1-1092A1A9A0DC}">
      <dgm:prSet phldrT="[Texte]" custT="1"/>
      <dgm:spPr/>
      <dgm:t>
        <a:bodyPr/>
        <a:lstStyle/>
        <a:p>
          <a:endParaRPr lang="fr-MA" sz="1800" dirty="0"/>
        </a:p>
      </dgm:t>
    </dgm:pt>
    <dgm:pt modelId="{56F6898A-BE05-45FE-8BD8-B0B5365F8EC7}" type="parTrans" cxnId="{F934D722-45C4-4018-91F2-2F918FEEE054}">
      <dgm:prSet/>
      <dgm:spPr/>
      <dgm:t>
        <a:bodyPr/>
        <a:lstStyle/>
        <a:p>
          <a:endParaRPr lang="fr-MA"/>
        </a:p>
      </dgm:t>
    </dgm:pt>
    <dgm:pt modelId="{C455F714-ECDF-4CEE-A1CE-6AB43B9A0D64}" type="sibTrans" cxnId="{F934D722-45C4-4018-91F2-2F918FEEE054}">
      <dgm:prSet/>
      <dgm:spPr/>
      <dgm:t>
        <a:bodyPr/>
        <a:lstStyle/>
        <a:p>
          <a:endParaRPr lang="fr-MA"/>
        </a:p>
      </dgm:t>
    </dgm:pt>
    <dgm:pt modelId="{17B55619-D799-4DA4-B78F-67C2407E7166}">
      <dgm:prSet phldrT="[Texte]" custT="1"/>
      <dgm:spPr/>
      <dgm:t>
        <a:bodyPr/>
        <a:lstStyle/>
        <a:p>
          <a:endParaRPr lang="fr-MA" sz="1800" dirty="0"/>
        </a:p>
      </dgm:t>
    </dgm:pt>
    <dgm:pt modelId="{43E9D7CA-3979-4CD5-B6D5-F0071D16BF66}" type="parTrans" cxnId="{F5FEC956-CBE3-466A-ABE0-159840AED056}">
      <dgm:prSet/>
      <dgm:spPr/>
      <dgm:t>
        <a:bodyPr/>
        <a:lstStyle/>
        <a:p>
          <a:endParaRPr lang="fr-MA"/>
        </a:p>
      </dgm:t>
    </dgm:pt>
    <dgm:pt modelId="{B2A9F6CF-9BF4-4C66-AF65-EFDF0D5196D5}" type="sibTrans" cxnId="{F5FEC956-CBE3-466A-ABE0-159840AED056}">
      <dgm:prSet/>
      <dgm:spPr/>
      <dgm:t>
        <a:bodyPr/>
        <a:lstStyle/>
        <a:p>
          <a:endParaRPr lang="fr-MA"/>
        </a:p>
      </dgm:t>
    </dgm:pt>
    <dgm:pt modelId="{B5C6903A-03FD-449B-B4B6-4759407AD969}">
      <dgm:prSet phldrT="[Texte]"/>
      <dgm:spPr/>
      <dgm:t>
        <a:bodyPr/>
        <a:lstStyle/>
        <a:p>
          <a:endParaRPr lang="fr-MA" sz="1500" dirty="0"/>
        </a:p>
      </dgm:t>
    </dgm:pt>
    <dgm:pt modelId="{FB9B5FF9-9CB8-4342-A48D-5CF8C740FA2F}" type="parTrans" cxnId="{FB18234D-8377-44A7-8BA6-C635E1E49FE4}">
      <dgm:prSet/>
      <dgm:spPr/>
      <dgm:t>
        <a:bodyPr/>
        <a:lstStyle/>
        <a:p>
          <a:endParaRPr lang="fr-MA"/>
        </a:p>
      </dgm:t>
    </dgm:pt>
    <dgm:pt modelId="{CEC7BC20-7E54-4CAD-B8F1-7A3349D7DF84}" type="sibTrans" cxnId="{FB18234D-8377-44A7-8BA6-C635E1E49FE4}">
      <dgm:prSet/>
      <dgm:spPr/>
      <dgm:t>
        <a:bodyPr/>
        <a:lstStyle/>
        <a:p>
          <a:endParaRPr lang="fr-MA"/>
        </a:p>
      </dgm:t>
    </dgm:pt>
    <dgm:pt modelId="{AC584921-EAC0-45E8-9D25-C985F8B3512E}" type="pres">
      <dgm:prSet presAssocID="{E446DA3F-91E7-45AF-BBEB-B9F4C1CD46D5}" presName="linearFlow" presStyleCnt="0">
        <dgm:presLayoutVars>
          <dgm:dir/>
          <dgm:animLvl val="lvl"/>
          <dgm:resizeHandles val="exact"/>
        </dgm:presLayoutVars>
      </dgm:prSet>
      <dgm:spPr/>
    </dgm:pt>
    <dgm:pt modelId="{FABF4E86-75F2-4541-82BA-DB64A882F9BD}" type="pres">
      <dgm:prSet presAssocID="{21D90AA1-3758-4321-976C-2CB27E390DA7}" presName="composite" presStyleCnt="0"/>
      <dgm:spPr/>
    </dgm:pt>
    <dgm:pt modelId="{0D02ECD9-C48D-4B7F-9950-152B2E7E4833}" type="pres">
      <dgm:prSet presAssocID="{21D90AA1-3758-4321-976C-2CB27E390DA7}" presName="parTx" presStyleLbl="node1" presStyleIdx="0" presStyleCnt="3">
        <dgm:presLayoutVars>
          <dgm:chMax val="0"/>
          <dgm:chPref val="0"/>
          <dgm:bulletEnabled val="1"/>
        </dgm:presLayoutVars>
      </dgm:prSet>
      <dgm:spPr/>
    </dgm:pt>
    <dgm:pt modelId="{06F383DC-0673-44E9-A8EB-0FC902982415}" type="pres">
      <dgm:prSet presAssocID="{21D90AA1-3758-4321-976C-2CB27E390DA7}" presName="parSh" presStyleLbl="node1" presStyleIdx="0" presStyleCnt="3" custScaleY="99625" custLinFactNeighborX="-226" custLinFactNeighborY="494"/>
      <dgm:spPr/>
    </dgm:pt>
    <dgm:pt modelId="{A057D04E-E6E1-4DB6-B887-B17E46493BE3}" type="pres">
      <dgm:prSet presAssocID="{21D90AA1-3758-4321-976C-2CB27E390DA7}" presName="desTx" presStyleLbl="fgAcc1" presStyleIdx="0" presStyleCnt="3" custScaleX="117346">
        <dgm:presLayoutVars>
          <dgm:bulletEnabled val="1"/>
        </dgm:presLayoutVars>
      </dgm:prSet>
      <dgm:spPr/>
    </dgm:pt>
    <dgm:pt modelId="{0B67A35D-7FA4-4BDF-8AF3-EBE1046F6FF2}" type="pres">
      <dgm:prSet presAssocID="{6D0935EF-A98E-432C-9762-65ED0AB53C7F}" presName="sibTrans" presStyleLbl="sibTrans2D1" presStyleIdx="0" presStyleCnt="2"/>
      <dgm:spPr/>
    </dgm:pt>
    <dgm:pt modelId="{DEB4A6C1-94F8-40C0-9C91-A1A163D134A6}" type="pres">
      <dgm:prSet presAssocID="{6D0935EF-A98E-432C-9762-65ED0AB53C7F}" presName="connTx" presStyleLbl="sibTrans2D1" presStyleIdx="0" presStyleCnt="2"/>
      <dgm:spPr/>
    </dgm:pt>
    <dgm:pt modelId="{B131288D-08DC-4362-A585-E33C0822A792}" type="pres">
      <dgm:prSet presAssocID="{6CA55CE2-11F4-4519-878C-DDF4B6BEB9FA}" presName="composite" presStyleCnt="0"/>
      <dgm:spPr/>
    </dgm:pt>
    <dgm:pt modelId="{EBA77472-36E7-4935-957E-3F2F6D13F797}" type="pres">
      <dgm:prSet presAssocID="{6CA55CE2-11F4-4519-878C-DDF4B6BEB9FA}" presName="parTx" presStyleLbl="node1" presStyleIdx="0" presStyleCnt="3">
        <dgm:presLayoutVars>
          <dgm:chMax val="0"/>
          <dgm:chPref val="0"/>
          <dgm:bulletEnabled val="1"/>
        </dgm:presLayoutVars>
      </dgm:prSet>
      <dgm:spPr/>
    </dgm:pt>
    <dgm:pt modelId="{0560B11C-63B7-46F4-AFBF-2DEDB79E3C89}" type="pres">
      <dgm:prSet presAssocID="{6CA55CE2-11F4-4519-878C-DDF4B6BEB9FA}" presName="parSh" presStyleLbl="node1" presStyleIdx="1" presStyleCnt="3"/>
      <dgm:spPr/>
    </dgm:pt>
    <dgm:pt modelId="{70B3D9DE-D8B3-49D4-B2B9-3FE944574CE2}" type="pres">
      <dgm:prSet presAssocID="{6CA55CE2-11F4-4519-878C-DDF4B6BEB9FA}" presName="desTx" presStyleLbl="fgAcc1" presStyleIdx="1" presStyleCnt="3" custScaleX="104403" custLinFactNeighborX="1044" custLinFactNeighborY="-655">
        <dgm:presLayoutVars>
          <dgm:bulletEnabled val="1"/>
        </dgm:presLayoutVars>
      </dgm:prSet>
      <dgm:spPr/>
    </dgm:pt>
    <dgm:pt modelId="{80DA7567-BD15-423E-9E99-06D5F6E170EE}" type="pres">
      <dgm:prSet presAssocID="{8D69ED31-C51C-4C5D-BC11-994D34E2A39E}" presName="sibTrans" presStyleLbl="sibTrans2D1" presStyleIdx="1" presStyleCnt="2"/>
      <dgm:spPr/>
    </dgm:pt>
    <dgm:pt modelId="{98C02DB6-17C3-4B72-BFCE-7153933BA4BD}" type="pres">
      <dgm:prSet presAssocID="{8D69ED31-C51C-4C5D-BC11-994D34E2A39E}" presName="connTx" presStyleLbl="sibTrans2D1" presStyleIdx="1" presStyleCnt="2"/>
      <dgm:spPr/>
    </dgm:pt>
    <dgm:pt modelId="{22FDD5B1-F3C6-4A75-AC20-D2E23FC9E7F8}" type="pres">
      <dgm:prSet presAssocID="{7502E2CF-A18E-4878-9E84-5715137147AA}" presName="composite" presStyleCnt="0"/>
      <dgm:spPr/>
    </dgm:pt>
    <dgm:pt modelId="{4838B59E-1183-4607-AA8C-D12C4CC2808E}" type="pres">
      <dgm:prSet presAssocID="{7502E2CF-A18E-4878-9E84-5715137147AA}" presName="parTx" presStyleLbl="node1" presStyleIdx="1" presStyleCnt="3">
        <dgm:presLayoutVars>
          <dgm:chMax val="0"/>
          <dgm:chPref val="0"/>
          <dgm:bulletEnabled val="1"/>
        </dgm:presLayoutVars>
      </dgm:prSet>
      <dgm:spPr/>
    </dgm:pt>
    <dgm:pt modelId="{6BFC2A25-DF8E-4196-8BEC-12E53EE93063}" type="pres">
      <dgm:prSet presAssocID="{7502E2CF-A18E-4878-9E84-5715137147AA}" presName="parSh" presStyleLbl="node1" presStyleIdx="2" presStyleCnt="3"/>
      <dgm:spPr/>
    </dgm:pt>
    <dgm:pt modelId="{541E8B86-5DE2-4004-B40D-2E2C438B7522}" type="pres">
      <dgm:prSet presAssocID="{7502E2CF-A18E-4878-9E84-5715137147AA}" presName="desTx" presStyleLbl="fgAcc1" presStyleIdx="2" presStyleCnt="3" custScaleX="112811">
        <dgm:presLayoutVars>
          <dgm:bulletEnabled val="1"/>
        </dgm:presLayoutVars>
      </dgm:prSet>
      <dgm:spPr/>
    </dgm:pt>
  </dgm:ptLst>
  <dgm:cxnLst>
    <dgm:cxn modelId="{2348E309-6ED5-451C-A357-B0E1BE8008FA}" type="presOf" srcId="{8D69ED31-C51C-4C5D-BC11-994D34E2A39E}" destId="{98C02DB6-17C3-4B72-BFCE-7153933BA4BD}" srcOrd="1" destOrd="0" presId="urn:microsoft.com/office/officeart/2005/8/layout/process3"/>
    <dgm:cxn modelId="{CD54E516-7A96-4DA5-86C9-925CE498B184}" type="presOf" srcId="{21D90AA1-3758-4321-976C-2CB27E390DA7}" destId="{06F383DC-0673-44E9-A8EB-0FC902982415}" srcOrd="1" destOrd="0" presId="urn:microsoft.com/office/officeart/2005/8/layout/process3"/>
    <dgm:cxn modelId="{F934D722-45C4-4018-91F2-2F918FEEE054}" srcId="{21D90AA1-3758-4321-976C-2CB27E390DA7}" destId="{762AFB59-2E5B-410C-92B1-1092A1A9A0DC}" srcOrd="2" destOrd="0" parTransId="{56F6898A-BE05-45FE-8BD8-B0B5365F8EC7}" sibTransId="{C455F714-ECDF-4CEE-A1CE-6AB43B9A0D64}"/>
    <dgm:cxn modelId="{002C113D-48DD-4D67-9C49-18B16813A92E}" type="presOf" srcId="{6D0935EF-A98E-432C-9762-65ED0AB53C7F}" destId="{0B67A35D-7FA4-4BDF-8AF3-EBE1046F6FF2}" srcOrd="0" destOrd="0" presId="urn:microsoft.com/office/officeart/2005/8/layout/process3"/>
    <dgm:cxn modelId="{11F42063-16C4-44A1-9925-BD3E18AE250D}" type="presOf" srcId="{6CA55CE2-11F4-4519-878C-DDF4B6BEB9FA}" destId="{EBA77472-36E7-4935-957E-3F2F6D13F797}" srcOrd="0" destOrd="0" presId="urn:microsoft.com/office/officeart/2005/8/layout/process3"/>
    <dgm:cxn modelId="{D9412163-BD0B-4B50-82A1-3CC270EAE3B4}" type="presOf" srcId="{762AFB59-2E5B-410C-92B1-1092A1A9A0DC}" destId="{A057D04E-E6E1-4DB6-B887-B17E46493BE3}" srcOrd="0" destOrd="2" presId="urn:microsoft.com/office/officeart/2005/8/layout/process3"/>
    <dgm:cxn modelId="{D3D6C963-2FD5-4B88-BBAF-5A453AD67BBE}" srcId="{6CA55CE2-11F4-4519-878C-DDF4B6BEB9FA}" destId="{FF3C0B16-5E12-4DE1-80E8-310ECEF348C5}" srcOrd="0" destOrd="0" parTransId="{F252B92E-EDEA-4628-B5C9-C3B572B7ED3F}" sibTransId="{B76DD638-6842-4165-A317-150379394158}"/>
    <dgm:cxn modelId="{F0A7BC47-6650-4758-B2D1-DE6AEAB6C7D5}" type="presOf" srcId="{6D0935EF-A98E-432C-9762-65ED0AB53C7F}" destId="{DEB4A6C1-94F8-40C0-9C91-A1A163D134A6}" srcOrd="1" destOrd="0" presId="urn:microsoft.com/office/officeart/2005/8/layout/process3"/>
    <dgm:cxn modelId="{FB18234D-8377-44A7-8BA6-C635E1E49FE4}" srcId="{6CA55CE2-11F4-4519-878C-DDF4B6BEB9FA}" destId="{B5C6903A-03FD-449B-B4B6-4759407AD969}" srcOrd="1" destOrd="0" parTransId="{FB9B5FF9-9CB8-4342-A48D-5CF8C740FA2F}" sibTransId="{CEC7BC20-7E54-4CAD-B8F1-7A3349D7DF84}"/>
    <dgm:cxn modelId="{79333275-B4B7-4D71-81A3-3ABA7B92D3FF}" type="presOf" srcId="{E446DA3F-91E7-45AF-BBEB-B9F4C1CD46D5}" destId="{AC584921-EAC0-45E8-9D25-C985F8B3512E}" srcOrd="0" destOrd="0" presId="urn:microsoft.com/office/officeart/2005/8/layout/process3"/>
    <dgm:cxn modelId="{F5FEC956-CBE3-466A-ABE0-159840AED056}" srcId="{21D90AA1-3758-4321-976C-2CB27E390DA7}" destId="{17B55619-D799-4DA4-B78F-67C2407E7166}" srcOrd="1" destOrd="0" parTransId="{43E9D7CA-3979-4CD5-B6D5-F0071D16BF66}" sibTransId="{B2A9F6CF-9BF4-4C66-AF65-EFDF0D5196D5}"/>
    <dgm:cxn modelId="{F0AD8177-A1B9-4E56-9788-38A275AF8C2A}" type="presOf" srcId="{CCF30E38-F753-4E65-A5CE-3BF5C8955803}" destId="{541E8B86-5DE2-4004-B40D-2E2C438B7522}" srcOrd="0" destOrd="0" presId="urn:microsoft.com/office/officeart/2005/8/layout/process3"/>
    <dgm:cxn modelId="{C41F027F-85BE-4E22-A7A2-149879388A21}" srcId="{E446DA3F-91E7-45AF-BBEB-B9F4C1CD46D5}" destId="{6CA55CE2-11F4-4519-878C-DDF4B6BEB9FA}" srcOrd="1" destOrd="0" parTransId="{72B44570-952E-4739-B15D-9BB4210E1FEB}" sibTransId="{8D69ED31-C51C-4C5D-BC11-994D34E2A39E}"/>
    <dgm:cxn modelId="{37315383-6CFF-42B4-B9A1-104169462621}" type="presOf" srcId="{7502E2CF-A18E-4878-9E84-5715137147AA}" destId="{4838B59E-1183-4607-AA8C-D12C4CC2808E}" srcOrd="0" destOrd="0" presId="urn:microsoft.com/office/officeart/2005/8/layout/process3"/>
    <dgm:cxn modelId="{A61D199D-19B1-4DEE-808D-F06078666EFB}" srcId="{21D90AA1-3758-4321-976C-2CB27E390DA7}" destId="{90E0E257-651F-4506-A40B-1158B814B495}" srcOrd="0" destOrd="0" parTransId="{7E8D1D37-0003-41DB-BEF7-4148661E3B27}" sibTransId="{5ACAE558-F3B9-42DB-A198-1398F9C56D1F}"/>
    <dgm:cxn modelId="{7E2EEC9E-4D8F-4238-BB64-23281DBBDBF3}" type="presOf" srcId="{7502E2CF-A18E-4878-9E84-5715137147AA}" destId="{6BFC2A25-DF8E-4196-8BEC-12E53EE93063}" srcOrd="1" destOrd="0" presId="urn:microsoft.com/office/officeart/2005/8/layout/process3"/>
    <dgm:cxn modelId="{CBB43CAE-9C22-48DB-9F1A-E7417426B004}" type="presOf" srcId="{FF3C0B16-5E12-4DE1-80E8-310ECEF348C5}" destId="{70B3D9DE-D8B3-49D4-B2B9-3FE944574CE2}" srcOrd="0" destOrd="0" presId="urn:microsoft.com/office/officeart/2005/8/layout/process3"/>
    <dgm:cxn modelId="{B8A4E5CB-DCFB-4A26-A6DB-D919CDDBEA9C}" srcId="{E446DA3F-91E7-45AF-BBEB-B9F4C1CD46D5}" destId="{21D90AA1-3758-4321-976C-2CB27E390DA7}" srcOrd="0" destOrd="0" parTransId="{40B70EC2-5F11-4D86-8E96-1A3CFAC94D40}" sibTransId="{6D0935EF-A98E-432C-9762-65ED0AB53C7F}"/>
    <dgm:cxn modelId="{D117FED1-E831-4872-974E-A5A76863F258}" type="presOf" srcId="{90E0E257-651F-4506-A40B-1158B814B495}" destId="{A057D04E-E6E1-4DB6-B887-B17E46493BE3}" srcOrd="0" destOrd="0" presId="urn:microsoft.com/office/officeart/2005/8/layout/process3"/>
    <dgm:cxn modelId="{20E4A8D6-6CEF-4E80-954C-703ED855A0E4}" type="presOf" srcId="{8D69ED31-C51C-4C5D-BC11-994D34E2A39E}" destId="{80DA7567-BD15-423E-9E99-06D5F6E170EE}" srcOrd="0" destOrd="0" presId="urn:microsoft.com/office/officeart/2005/8/layout/process3"/>
    <dgm:cxn modelId="{928172D7-39B5-4C38-965E-FB7B9E125508}" type="presOf" srcId="{21D90AA1-3758-4321-976C-2CB27E390DA7}" destId="{0D02ECD9-C48D-4B7F-9950-152B2E7E4833}" srcOrd="0" destOrd="0" presId="urn:microsoft.com/office/officeart/2005/8/layout/process3"/>
    <dgm:cxn modelId="{A558EEDA-9469-4206-9029-9B6113E4ADA2}" type="presOf" srcId="{6CA55CE2-11F4-4519-878C-DDF4B6BEB9FA}" destId="{0560B11C-63B7-46F4-AFBF-2DEDB79E3C89}" srcOrd="1" destOrd="0" presId="urn:microsoft.com/office/officeart/2005/8/layout/process3"/>
    <dgm:cxn modelId="{6F467CEC-7479-40A9-A490-8458919A4728}" type="presOf" srcId="{17B55619-D799-4DA4-B78F-67C2407E7166}" destId="{A057D04E-E6E1-4DB6-B887-B17E46493BE3}" srcOrd="0" destOrd="1" presId="urn:microsoft.com/office/officeart/2005/8/layout/process3"/>
    <dgm:cxn modelId="{FBC3C1EC-4F84-437D-8184-BC6CA2CCA4ED}" srcId="{E446DA3F-91E7-45AF-BBEB-B9F4C1CD46D5}" destId="{7502E2CF-A18E-4878-9E84-5715137147AA}" srcOrd="2" destOrd="0" parTransId="{A4C073C2-1164-459C-B370-5BE29DB97D90}" sibTransId="{1D3E2A6E-0821-4DC0-B82E-DDBF549BF2E0}"/>
    <dgm:cxn modelId="{A305A3FD-436B-4517-BDE2-45594F30C358}" srcId="{7502E2CF-A18E-4878-9E84-5715137147AA}" destId="{CCF30E38-F753-4E65-A5CE-3BF5C8955803}" srcOrd="0" destOrd="0" parTransId="{E16DECA7-F178-4ED2-AAF8-3EF3DA1493E9}" sibTransId="{68CEBE8C-215D-413E-A5EC-19026514E023}"/>
    <dgm:cxn modelId="{2BC7E9FF-EB0C-4E57-A9E3-0BF13AA795F1}" type="presOf" srcId="{B5C6903A-03FD-449B-B4B6-4759407AD969}" destId="{70B3D9DE-D8B3-49D4-B2B9-3FE944574CE2}" srcOrd="0" destOrd="1" presId="urn:microsoft.com/office/officeart/2005/8/layout/process3"/>
    <dgm:cxn modelId="{0C5AAD43-5986-49A8-8DFF-7C5B54F9F75E}" type="presParOf" srcId="{AC584921-EAC0-45E8-9D25-C985F8B3512E}" destId="{FABF4E86-75F2-4541-82BA-DB64A882F9BD}" srcOrd="0" destOrd="0" presId="urn:microsoft.com/office/officeart/2005/8/layout/process3"/>
    <dgm:cxn modelId="{4FF7AE5A-3BD9-4C31-B3DE-9CEF2C484506}" type="presParOf" srcId="{FABF4E86-75F2-4541-82BA-DB64A882F9BD}" destId="{0D02ECD9-C48D-4B7F-9950-152B2E7E4833}" srcOrd="0" destOrd="0" presId="urn:microsoft.com/office/officeart/2005/8/layout/process3"/>
    <dgm:cxn modelId="{4F81470A-7C4E-4C69-9522-E2FCA37BDA47}" type="presParOf" srcId="{FABF4E86-75F2-4541-82BA-DB64A882F9BD}" destId="{06F383DC-0673-44E9-A8EB-0FC902982415}" srcOrd="1" destOrd="0" presId="urn:microsoft.com/office/officeart/2005/8/layout/process3"/>
    <dgm:cxn modelId="{3C0FDA1C-DCEF-439C-A093-3A3C35F771FF}" type="presParOf" srcId="{FABF4E86-75F2-4541-82BA-DB64A882F9BD}" destId="{A057D04E-E6E1-4DB6-B887-B17E46493BE3}" srcOrd="2" destOrd="0" presId="urn:microsoft.com/office/officeart/2005/8/layout/process3"/>
    <dgm:cxn modelId="{F0614076-B661-4FB8-A369-A008900EE4B0}" type="presParOf" srcId="{AC584921-EAC0-45E8-9D25-C985F8B3512E}" destId="{0B67A35D-7FA4-4BDF-8AF3-EBE1046F6FF2}" srcOrd="1" destOrd="0" presId="urn:microsoft.com/office/officeart/2005/8/layout/process3"/>
    <dgm:cxn modelId="{3351320E-65ED-4453-8FA4-8925315222B8}" type="presParOf" srcId="{0B67A35D-7FA4-4BDF-8AF3-EBE1046F6FF2}" destId="{DEB4A6C1-94F8-40C0-9C91-A1A163D134A6}" srcOrd="0" destOrd="0" presId="urn:microsoft.com/office/officeart/2005/8/layout/process3"/>
    <dgm:cxn modelId="{C7BDAF3B-E7FC-4E42-AD91-1F3FED4E559F}" type="presParOf" srcId="{AC584921-EAC0-45E8-9D25-C985F8B3512E}" destId="{B131288D-08DC-4362-A585-E33C0822A792}" srcOrd="2" destOrd="0" presId="urn:microsoft.com/office/officeart/2005/8/layout/process3"/>
    <dgm:cxn modelId="{5094DB57-5399-419A-AFBC-E3122245AC2E}" type="presParOf" srcId="{B131288D-08DC-4362-A585-E33C0822A792}" destId="{EBA77472-36E7-4935-957E-3F2F6D13F797}" srcOrd="0" destOrd="0" presId="urn:microsoft.com/office/officeart/2005/8/layout/process3"/>
    <dgm:cxn modelId="{61187D9C-427A-40ED-9DC8-360072073E92}" type="presParOf" srcId="{B131288D-08DC-4362-A585-E33C0822A792}" destId="{0560B11C-63B7-46F4-AFBF-2DEDB79E3C89}" srcOrd="1" destOrd="0" presId="urn:microsoft.com/office/officeart/2005/8/layout/process3"/>
    <dgm:cxn modelId="{C8A698D4-B776-4D0A-B4DA-4E758F84F29C}" type="presParOf" srcId="{B131288D-08DC-4362-A585-E33C0822A792}" destId="{70B3D9DE-D8B3-49D4-B2B9-3FE944574CE2}" srcOrd="2" destOrd="0" presId="urn:microsoft.com/office/officeart/2005/8/layout/process3"/>
    <dgm:cxn modelId="{2BFB68B8-884C-4745-AB4D-62F078FEB0F5}" type="presParOf" srcId="{AC584921-EAC0-45E8-9D25-C985F8B3512E}" destId="{80DA7567-BD15-423E-9E99-06D5F6E170EE}" srcOrd="3" destOrd="0" presId="urn:microsoft.com/office/officeart/2005/8/layout/process3"/>
    <dgm:cxn modelId="{83C46884-6B3E-4D61-815E-5C417DA200D7}" type="presParOf" srcId="{80DA7567-BD15-423E-9E99-06D5F6E170EE}" destId="{98C02DB6-17C3-4B72-BFCE-7153933BA4BD}" srcOrd="0" destOrd="0" presId="urn:microsoft.com/office/officeart/2005/8/layout/process3"/>
    <dgm:cxn modelId="{0036CD9F-E318-4511-977F-053BBCF4FCD3}" type="presParOf" srcId="{AC584921-EAC0-45E8-9D25-C985F8B3512E}" destId="{22FDD5B1-F3C6-4A75-AC20-D2E23FC9E7F8}" srcOrd="4" destOrd="0" presId="urn:microsoft.com/office/officeart/2005/8/layout/process3"/>
    <dgm:cxn modelId="{6F661D7F-9C95-4A81-BAEF-5430D93E2D27}" type="presParOf" srcId="{22FDD5B1-F3C6-4A75-AC20-D2E23FC9E7F8}" destId="{4838B59E-1183-4607-AA8C-D12C4CC2808E}" srcOrd="0" destOrd="0" presId="urn:microsoft.com/office/officeart/2005/8/layout/process3"/>
    <dgm:cxn modelId="{215E3C22-A78D-407F-864C-BC7359FF11B4}" type="presParOf" srcId="{22FDD5B1-F3C6-4A75-AC20-D2E23FC9E7F8}" destId="{6BFC2A25-DF8E-4196-8BEC-12E53EE93063}" srcOrd="1" destOrd="0" presId="urn:microsoft.com/office/officeart/2005/8/layout/process3"/>
    <dgm:cxn modelId="{63A78E17-2247-4B87-897A-D41578C16846}" type="presParOf" srcId="{22FDD5B1-F3C6-4A75-AC20-D2E23FC9E7F8}" destId="{541E8B86-5DE2-4004-B40D-2E2C438B7522}" srcOrd="2" destOrd="0" presId="urn:microsoft.com/office/officeart/2005/8/layout/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383DC-0673-44E9-A8EB-0FC902982415}">
      <dsp:nvSpPr>
        <dsp:cNvPr id="0" name=""/>
        <dsp:cNvSpPr/>
      </dsp:nvSpPr>
      <dsp:spPr>
        <a:xfrm>
          <a:off x="6" y="1101799"/>
          <a:ext cx="2471286" cy="120548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Manque de places disponibles</a:t>
          </a:r>
          <a:endParaRPr lang="fr-MA" sz="2000" b="1" kern="1200" dirty="0"/>
        </a:p>
      </dsp:txBody>
      <dsp:txXfrm>
        <a:off x="6" y="1101799"/>
        <a:ext cx="2471286" cy="803654"/>
      </dsp:txXfrm>
    </dsp:sp>
    <dsp:sp modelId="{A057D04E-E6E1-4DB6-B887-B17E46493BE3}">
      <dsp:nvSpPr>
        <dsp:cNvPr id="0" name=""/>
        <dsp:cNvSpPr/>
      </dsp:nvSpPr>
      <dsp:spPr>
        <a:xfrm>
          <a:off x="297424" y="1897207"/>
          <a:ext cx="2899956"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l n'y a pas suffisamment de places pour se garer par rapport au nombre de voitures qui en ont besoin</a:t>
          </a:r>
          <a:endParaRPr lang="fr-MA" sz="1700" kern="1200" dirty="0"/>
        </a:p>
        <a:p>
          <a:pPr marL="171450" lvl="1" indent="-171450" algn="l" defTabSz="800100">
            <a:lnSpc>
              <a:spcPct val="90000"/>
            </a:lnSpc>
            <a:spcBef>
              <a:spcPct val="0"/>
            </a:spcBef>
            <a:spcAft>
              <a:spcPct val="15000"/>
            </a:spcAft>
            <a:buChar char="•"/>
          </a:pPr>
          <a:endParaRPr lang="fr-MA" sz="1800" kern="1200" dirty="0"/>
        </a:p>
        <a:p>
          <a:pPr marL="171450" lvl="1" indent="-171450" algn="l" defTabSz="800100">
            <a:lnSpc>
              <a:spcPct val="90000"/>
            </a:lnSpc>
            <a:spcBef>
              <a:spcPct val="0"/>
            </a:spcBef>
            <a:spcAft>
              <a:spcPct val="15000"/>
            </a:spcAft>
            <a:buChar char="•"/>
          </a:pPr>
          <a:endParaRPr lang="fr-MA" sz="1800" kern="1200" dirty="0"/>
        </a:p>
      </dsp:txBody>
      <dsp:txXfrm>
        <a:off x="367173" y="1966956"/>
        <a:ext cx="2760458" cy="2241902"/>
      </dsp:txXfrm>
    </dsp:sp>
    <dsp:sp modelId="{0B67A35D-7FA4-4BDF-8AF3-EBE1046F6FF2}">
      <dsp:nvSpPr>
        <dsp:cNvPr id="0" name=""/>
        <dsp:cNvSpPr/>
      </dsp:nvSpPr>
      <dsp:spPr>
        <a:xfrm rot="21594165">
          <a:off x="2900911" y="1192387"/>
          <a:ext cx="910791" cy="6152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MA" sz="1600" kern="1200" dirty="0"/>
        </a:p>
      </dsp:txBody>
      <dsp:txXfrm>
        <a:off x="2900911" y="1315600"/>
        <a:ext cx="726208" cy="369166"/>
      </dsp:txXfrm>
    </dsp:sp>
    <dsp:sp modelId="{0560B11C-63B7-46F4-AFBF-2DEDB79E3C89}">
      <dsp:nvSpPr>
        <dsp:cNvPr id="0" name=""/>
        <dsp:cNvSpPr/>
      </dsp:nvSpPr>
      <dsp:spPr>
        <a:xfrm>
          <a:off x="4189766" y="1093175"/>
          <a:ext cx="2471286" cy="121001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le manque de sécurité</a:t>
          </a:r>
          <a:endParaRPr lang="fr-MA" sz="2000" b="1" kern="1200" dirty="0"/>
        </a:p>
      </dsp:txBody>
      <dsp:txXfrm>
        <a:off x="4189766" y="1093175"/>
        <a:ext cx="2471286" cy="806679"/>
      </dsp:txXfrm>
    </dsp:sp>
    <dsp:sp modelId="{70B3D9DE-D8B3-49D4-B2B9-3FE944574CE2}">
      <dsp:nvSpPr>
        <dsp:cNvPr id="0" name=""/>
        <dsp:cNvSpPr/>
      </dsp:nvSpPr>
      <dsp:spPr>
        <a:xfrm>
          <a:off x="4667328" y="1884256"/>
          <a:ext cx="2580097"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fr-FR" sz="1600" kern="1200" dirty="0"/>
            <a:t>il est plus difficile de garantir la sécurité des véhicules et de gérer les accès au parking.</a:t>
          </a:r>
          <a:endParaRPr lang="fr-MA" sz="1600" kern="1200" dirty="0"/>
        </a:p>
        <a:p>
          <a:pPr marL="114300" lvl="1" indent="-114300" algn="l" defTabSz="666750">
            <a:lnSpc>
              <a:spcPct val="90000"/>
            </a:lnSpc>
            <a:spcBef>
              <a:spcPct val="0"/>
            </a:spcBef>
            <a:spcAft>
              <a:spcPct val="15000"/>
            </a:spcAft>
            <a:buChar char="•"/>
          </a:pPr>
          <a:endParaRPr lang="fr-MA" sz="1500" kern="1200" dirty="0"/>
        </a:p>
      </dsp:txBody>
      <dsp:txXfrm>
        <a:off x="4737077" y="1954005"/>
        <a:ext cx="2440599" cy="2241902"/>
      </dsp:txXfrm>
    </dsp:sp>
    <dsp:sp modelId="{80DA7567-BD15-423E-9E99-06D5F6E170EE}">
      <dsp:nvSpPr>
        <dsp:cNvPr id="0" name=""/>
        <dsp:cNvSpPr/>
      </dsp:nvSpPr>
      <dsp:spPr>
        <a:xfrm>
          <a:off x="7049292" y="1188875"/>
          <a:ext cx="823067" cy="615278"/>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fr-MA" sz="1600" kern="1200" dirty="0"/>
        </a:p>
      </dsp:txBody>
      <dsp:txXfrm>
        <a:off x="7049292" y="1311931"/>
        <a:ext cx="638484" cy="369166"/>
      </dsp:txXfrm>
    </dsp:sp>
    <dsp:sp modelId="{6BFC2A25-DF8E-4196-8BEC-12E53EE93063}">
      <dsp:nvSpPr>
        <dsp:cNvPr id="0" name=""/>
        <dsp:cNvSpPr/>
      </dsp:nvSpPr>
      <dsp:spPr>
        <a:xfrm>
          <a:off x="8214010" y="1093175"/>
          <a:ext cx="2471286" cy="121001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marL="0" lvl="0" indent="0" algn="l" defTabSz="889000">
            <a:lnSpc>
              <a:spcPct val="90000"/>
            </a:lnSpc>
            <a:spcBef>
              <a:spcPct val="0"/>
            </a:spcBef>
            <a:spcAft>
              <a:spcPct val="35000"/>
            </a:spcAft>
            <a:buNone/>
          </a:pPr>
          <a:r>
            <a:rPr lang="fr-FR" sz="2000" b="1" kern="1200" dirty="0"/>
            <a:t>Manuelle</a:t>
          </a:r>
          <a:endParaRPr lang="fr-MA" sz="2000" b="1" kern="1200" dirty="0"/>
        </a:p>
      </dsp:txBody>
      <dsp:txXfrm>
        <a:off x="8214010" y="1093175"/>
        <a:ext cx="2471286" cy="806679"/>
      </dsp:txXfrm>
    </dsp:sp>
    <dsp:sp modelId="{541E8B86-5DE2-4004-B40D-2E2C438B7522}">
      <dsp:nvSpPr>
        <dsp:cNvPr id="0" name=""/>
        <dsp:cNvSpPr/>
      </dsp:nvSpPr>
      <dsp:spPr>
        <a:xfrm>
          <a:off x="8561879" y="1899854"/>
          <a:ext cx="2787883" cy="238140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b="0" i="0" kern="1200" dirty="0"/>
            <a:t>La gestion manuelle du stationnement des voitures, c'est gérer les places de parking sans utiliser de machines ou d'applications automatisées</a:t>
          </a:r>
          <a:endParaRPr lang="fr-MA" sz="1700" kern="1200" dirty="0"/>
        </a:p>
      </dsp:txBody>
      <dsp:txXfrm>
        <a:off x="8631628" y="1969603"/>
        <a:ext cx="2648385" cy="22419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9827397-26AB-4BF2-9EED-78506C3A3B86}" type="datetime1">
              <a:rPr lang="fr-FR" smtClean="0"/>
              <a:t>11/07/2024</a:t>
            </a:fld>
            <a:endParaRPr lang="fr-FR" dirty="0"/>
          </a:p>
        </p:txBody>
      </p:sp>
      <p:sp>
        <p:nvSpPr>
          <p:cNvPr id="4" name="Espace réservé du pied de page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fr-FR" smtClean="0"/>
              <a:t>‹#›</a:t>
            </a:fld>
            <a:endParaRPr lang="fr-FR"/>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EB6D-5E3C-4114-A118-FF801E1B7CD3}" type="datetime1">
              <a:rPr lang="fr-FR" smtClean="0"/>
              <a:pPr/>
              <a:t>11/07/2024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fr-FR" noProof="0" smtClean="0"/>
              <a:t>‹#›</a:t>
            </a:fld>
            <a:endParaRPr lang="fr-FR"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noProof="0" dirty="0"/>
              <a:t>"Bonjour à tous, je vous souhaite la bienvenue à la présentation de mon projet de fin de formation, qui porte sur le développement d'une application de gestion des stationnements de voitures. Je tiens tout d'abord à remercier chaleureusement le </a:t>
            </a:r>
            <a:r>
              <a:rPr lang="fr-FR" noProof="0" dirty="0" err="1"/>
              <a:t>mr</a:t>
            </a:r>
            <a:r>
              <a:rPr lang="fr-FR" noProof="0" dirty="0"/>
              <a:t> Ismail pour ses précieux conseils tout au long de ce processus."</a:t>
            </a:r>
          </a:p>
        </p:txBody>
      </p:sp>
      <p:sp>
        <p:nvSpPr>
          <p:cNvPr id="4" name="Espace réservé du numéro de diapositive 3"/>
          <p:cNvSpPr>
            <a:spLocks noGrp="1"/>
          </p:cNvSpPr>
          <p:nvPr>
            <p:ph type="sldNum" sz="quarter" idx="5"/>
          </p:nvPr>
        </p:nvSpPr>
        <p:spPr/>
        <p:txBody>
          <a:bodyPr rtlCol="0"/>
          <a:lstStyle/>
          <a:p>
            <a:pPr rtl="0"/>
            <a:fld id="{F97DC217-DF71-1A49-B3EA-559F1F43B0FF}" type="slidenum">
              <a:rPr lang="fr-FR" smtClean="0"/>
              <a:t>1</a:t>
            </a:fld>
            <a:endParaRPr lang="fr-FR" dirty="0"/>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Que </a:t>
            </a:r>
            <a:r>
              <a:rPr lang="en-US" noProof="0" dirty="0" err="1"/>
              <a:t>admine</a:t>
            </a:r>
            <a:r>
              <a:rPr lang="en-US" noProof="0" dirty="0"/>
              <a:t> </a:t>
            </a:r>
            <a:r>
              <a:rPr lang="en-US" noProof="0" dirty="0" err="1"/>
              <a:t>darori</a:t>
            </a:r>
            <a:r>
              <a:rPr lang="en-US" noProof="0" dirty="0"/>
              <a:t> </a:t>
            </a:r>
            <a:r>
              <a:rPr lang="en-US" noProof="0" dirty="0" err="1"/>
              <a:t>logine</a:t>
            </a:r>
            <a:r>
              <a:rPr lang="en-US" noProof="0" dirty="0"/>
              <a:t> </a:t>
            </a:r>
            <a:r>
              <a:rPr lang="en-US" noProof="0" dirty="0" err="1"/>
              <a:t>oula</a:t>
            </a:r>
            <a:r>
              <a:rPr lang="en-US" noProof="0" dirty="0"/>
              <a:t> register pour id5l </a:t>
            </a:r>
            <a:r>
              <a:rPr lang="en-US" noProof="0" dirty="0" err="1"/>
              <a:t>dachbord</a:t>
            </a:r>
            <a:r>
              <a:rPr lang="en-US" noProof="0" dirty="0"/>
              <a:t> ….(pour </a:t>
            </a:r>
            <a:r>
              <a:rPr lang="en-US" noProof="0" dirty="0" err="1"/>
              <a:t>ajouter</a:t>
            </a:r>
            <a:r>
              <a:rPr lang="en-US" noProof="0" dirty="0"/>
              <a:t> les voiture les </a:t>
            </a:r>
            <a:r>
              <a:rPr lang="en-US" noProof="0" dirty="0" err="1"/>
              <a:t>cllinet</a:t>
            </a:r>
            <a:r>
              <a:rPr lang="en-US" noProof="0" dirty="0"/>
              <a:t>  )  tout </a:t>
            </a:r>
            <a:r>
              <a:rPr lang="en-US" noProof="0" dirty="0" err="1"/>
              <a:t>facon</a:t>
            </a:r>
            <a:r>
              <a:rPr lang="en-US" noProof="0" dirty="0"/>
              <a:t> pour </a:t>
            </a:r>
            <a:r>
              <a:rPr lang="en-US" noProof="0" dirty="0" err="1"/>
              <a:t>gerre</a:t>
            </a:r>
            <a:r>
              <a:rPr lang="en-US" noProof="0" dirty="0"/>
              <a:t> application de </a:t>
            </a:r>
            <a:r>
              <a:rPr lang="en-US" noProof="0" dirty="0" err="1"/>
              <a:t>statinomemrt</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10</a:t>
            </a:fld>
            <a:endParaRPr lang="fr-FR"/>
          </a:p>
        </p:txBody>
      </p:sp>
    </p:spTree>
    <p:extLst>
      <p:ext uri="{BB962C8B-B14F-4D97-AF65-F5344CB8AC3E}">
        <p14:creationId xmlns:p14="http://schemas.microsoft.com/office/powerpoint/2010/main" val="3697426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Et pour les technologies </a:t>
            </a:r>
            <a:r>
              <a:rPr lang="en-US" noProof="0" dirty="0" err="1"/>
              <a:t>utuliser</a:t>
            </a:r>
            <a:r>
              <a:rPr lang="en-US" noProof="0" dirty="0"/>
              <a:t> : </a:t>
            </a:r>
            <a:r>
              <a:rPr lang="en-US" noProof="0" dirty="0" err="1"/>
              <a:t>longage</a:t>
            </a:r>
            <a:r>
              <a:rPr lang="en-US" noProof="0" dirty="0"/>
              <a:t> php le </a:t>
            </a:r>
            <a:r>
              <a:rPr lang="en-US" noProof="0" dirty="0" err="1"/>
              <a:t>fremor</a:t>
            </a:r>
            <a:r>
              <a:rPr lang="en-US" noProof="0" dirty="0"/>
              <a:t> Laravel </a:t>
            </a:r>
            <a:br>
              <a:rPr lang="en-US" noProof="0" dirty="0"/>
            </a:br>
            <a:r>
              <a:rPr lang="en-US" noProof="0" dirty="0"/>
              <a:t>et toucher </a:t>
            </a:r>
            <a:r>
              <a:rPr lang="en-US" noProof="0" dirty="0" err="1"/>
              <a:t>seghr</a:t>
            </a:r>
            <a:r>
              <a:rPr lang="en-US" noProof="0" dirty="0"/>
              <a:t> pour </a:t>
            </a:r>
            <a:r>
              <a:rPr lang="en-US" noProof="0" dirty="0" err="1"/>
              <a:t>boustrap</a:t>
            </a:r>
            <a:r>
              <a:rPr lang="en-US" noProof="0" dirty="0"/>
              <a:t> et </a:t>
            </a:r>
            <a:r>
              <a:rPr lang="en-US" noProof="0" dirty="0" err="1"/>
              <a:t>js</a:t>
            </a:r>
            <a:r>
              <a:rPr lang="en-US" noProof="0" dirty="0"/>
              <a:t>  </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11</a:t>
            </a:fld>
            <a:endParaRPr lang="fr-FR" dirty="0"/>
          </a:p>
        </p:txBody>
      </p:sp>
    </p:spTree>
    <p:extLst>
      <p:ext uri="{BB962C8B-B14F-4D97-AF65-F5344CB8AC3E}">
        <p14:creationId xmlns:p14="http://schemas.microsoft.com/office/powerpoint/2010/main" val="3082543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Outils utilisés  : </a:t>
            </a:r>
            <a:r>
              <a:rPr lang="fr-FR" dirty="0" err="1"/>
              <a:t>visul</a:t>
            </a:r>
            <a:r>
              <a:rPr lang="fr-FR" dirty="0"/>
              <a:t> </a:t>
            </a:r>
            <a:r>
              <a:rPr lang="fr-FR" dirty="0" err="1"/>
              <a:t>setodo</a:t>
            </a:r>
            <a:r>
              <a:rPr lang="fr-FR" dirty="0"/>
              <a:t> pour </a:t>
            </a:r>
            <a:r>
              <a:rPr lang="fr-FR" dirty="0" err="1"/>
              <a:t>devlopper</a:t>
            </a:r>
            <a:r>
              <a:rPr lang="fr-FR" dirty="0"/>
              <a:t> </a:t>
            </a:r>
            <a:r>
              <a:rPr lang="fr-FR" dirty="0" err="1"/>
              <a:t>applecation</a:t>
            </a:r>
            <a:r>
              <a:rPr lang="fr-FR" dirty="0"/>
              <a:t> </a:t>
            </a:r>
            <a:br>
              <a:rPr lang="fr-FR" dirty="0"/>
            </a:br>
            <a:r>
              <a:rPr lang="fr-FR" dirty="0" err="1"/>
              <a:t>str</a:t>
            </a:r>
            <a:r>
              <a:rPr lang="fr-FR" dirty="0"/>
              <a:t> </a:t>
            </a:r>
            <a:r>
              <a:rPr lang="fr-FR" dirty="0" err="1"/>
              <a:t>uml</a:t>
            </a:r>
            <a:r>
              <a:rPr lang="fr-FR" dirty="0"/>
              <a:t> pour DESSIN les </a:t>
            </a:r>
            <a:r>
              <a:rPr lang="fr-FR" dirty="0" err="1"/>
              <a:t>deagram</a:t>
            </a:r>
            <a:r>
              <a:rPr lang="fr-FR" dirty="0"/>
              <a:t> de class </a:t>
            </a:r>
            <a:br>
              <a:rPr lang="fr-FR" dirty="0"/>
            </a:br>
            <a:r>
              <a:rPr lang="fr-FR" dirty="0"/>
              <a:t>-- Jira est un outil logiciel utilisé pour suivre les problèmes, gérer les projets et automatiser les processus.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-Git est un outil pour gérer les versions de fichiers.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dirty="0" err="1"/>
              <a:t>GitLab</a:t>
            </a:r>
            <a:r>
              <a:rPr lang="fr-FR" dirty="0"/>
              <a:t> est une plateforme pour héberger des projets Git et collaborer sur le code.</a:t>
            </a:r>
          </a:p>
          <a:p>
            <a:endParaRPr lang="fr-FR" dirty="0"/>
          </a:p>
          <a:p>
            <a:endParaRPr lang="fr-FR" dirty="0"/>
          </a:p>
          <a:p>
            <a:br>
              <a:rPr lang="fr-FR" dirty="0"/>
            </a:b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12</a:t>
            </a:fld>
            <a:endParaRPr lang="fr-FR" dirty="0"/>
          </a:p>
        </p:txBody>
      </p:sp>
    </p:spTree>
    <p:extLst>
      <p:ext uri="{BB962C8B-B14F-4D97-AF65-F5344CB8AC3E}">
        <p14:creationId xmlns:p14="http://schemas.microsoft.com/office/powerpoint/2010/main" val="476375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"En conclusion, notre application web de gestion de stationnement offre une solution pratique et innovante pour améliorer l'organisation des parkings.  la gestion en temps réel des places disponibles, elle simplifie la vie des utilisateurs et optimise la gestion pour les administrateurs de parkings.</a:t>
            </a:r>
          </a:p>
          <a:p>
            <a:endParaRPr lang="fr-FR" noProof="0" dirty="0"/>
          </a:p>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13</a:t>
            </a:fld>
            <a:endParaRPr lang="fr-FR" dirty="0"/>
          </a:p>
        </p:txBody>
      </p:sp>
    </p:spTree>
    <p:extLst>
      <p:ext uri="{BB962C8B-B14F-4D97-AF65-F5344CB8AC3E}">
        <p14:creationId xmlns:p14="http://schemas.microsoft.com/office/powerpoint/2010/main" val="1177139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14</a:t>
            </a:fld>
            <a:endParaRPr lang="fr-FR"/>
          </a:p>
        </p:txBody>
      </p:sp>
    </p:spTree>
    <p:extLst>
      <p:ext uri="{BB962C8B-B14F-4D97-AF65-F5344CB8AC3E}">
        <p14:creationId xmlns:p14="http://schemas.microsoft.com/office/powerpoint/2010/main" val="313753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2</a:t>
            </a:fld>
            <a:endParaRPr lang="fr-FR" dirty="0"/>
          </a:p>
        </p:txBody>
      </p:sp>
    </p:spTree>
    <p:extLst>
      <p:ext uri="{BB962C8B-B14F-4D97-AF65-F5344CB8AC3E}">
        <p14:creationId xmlns:p14="http://schemas.microsoft.com/office/powerpoint/2010/main" val="1504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3</a:t>
            </a:fld>
            <a:endParaRPr lang="fr-FR" dirty="0"/>
          </a:p>
        </p:txBody>
      </p:sp>
    </p:spTree>
    <p:extLst>
      <p:ext uri="{BB962C8B-B14F-4D97-AF65-F5344CB8AC3E}">
        <p14:creationId xmlns:p14="http://schemas.microsoft.com/office/powerpoint/2010/main" val="159267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4</a:t>
            </a:fld>
            <a:endParaRPr lang="fr-FR" dirty="0"/>
          </a:p>
        </p:txBody>
      </p:sp>
    </p:spTree>
    <p:extLst>
      <p:ext uri="{BB962C8B-B14F-4D97-AF65-F5344CB8AC3E}">
        <p14:creationId xmlns:p14="http://schemas.microsoft.com/office/powerpoint/2010/main" val="3871441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5</a:t>
            </a:fld>
            <a:endParaRPr lang="fr-FR" dirty="0"/>
          </a:p>
        </p:txBody>
      </p:sp>
    </p:spTree>
    <p:extLst>
      <p:ext uri="{BB962C8B-B14F-4D97-AF65-F5344CB8AC3E}">
        <p14:creationId xmlns:p14="http://schemas.microsoft.com/office/powerpoint/2010/main" val="3580795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6</a:t>
            </a:fld>
            <a:endParaRPr lang="fr-FR" dirty="0"/>
          </a:p>
        </p:txBody>
      </p:sp>
    </p:spTree>
    <p:extLst>
      <p:ext uri="{BB962C8B-B14F-4D97-AF65-F5344CB8AC3E}">
        <p14:creationId xmlns:p14="http://schemas.microsoft.com/office/powerpoint/2010/main" val="2471370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a:t>
            </a:r>
            <a:r>
              <a:rPr lang="en-US" dirty="0" err="1"/>
              <a:t>cette</a:t>
            </a:r>
            <a:r>
              <a:rPr lang="en-US" dirty="0"/>
              <a:t> application de gestion </a:t>
            </a:r>
            <a:r>
              <a:rPr lang="en-US" dirty="0" err="1"/>
              <a:t>statonmemtn</a:t>
            </a:r>
            <a:r>
              <a:rPr lang="en-US" dirty="0"/>
              <a:t> voiture :</a:t>
            </a:r>
          </a:p>
          <a:p>
            <a:r>
              <a:rPr lang="en-US" dirty="0"/>
              <a:t>- Pour les </a:t>
            </a:r>
            <a:r>
              <a:rPr lang="en-US" dirty="0" err="1"/>
              <a:t>premire</a:t>
            </a:r>
            <a:r>
              <a:rPr lang="en-US" dirty="0"/>
              <a:t> 4 </a:t>
            </a:r>
            <a:r>
              <a:rPr lang="en-US" dirty="0" err="1"/>
              <a:t>sommen</a:t>
            </a:r>
            <a:r>
              <a:rPr lang="en-US" dirty="0"/>
              <a:t> </a:t>
            </a:r>
            <a:r>
              <a:rPr lang="en-US" dirty="0" err="1"/>
              <a:t>recher</a:t>
            </a:r>
            <a:r>
              <a:rPr lang="en-US" dirty="0"/>
              <a:t> h et </a:t>
            </a:r>
            <a:r>
              <a:rPr lang="en-US" dirty="0" err="1"/>
              <a:t>documtaion</a:t>
            </a:r>
            <a:r>
              <a:rPr lang="en-US" dirty="0"/>
              <a:t> </a:t>
            </a:r>
          </a:p>
          <a:p>
            <a:r>
              <a:rPr lang="en-US" dirty="0"/>
              <a:t>Aper …</a:t>
            </a:r>
          </a:p>
          <a:p>
            <a:endParaRPr lang="en-US" dirty="0"/>
          </a:p>
          <a:p>
            <a:endParaRPr lang="en-US" dirty="0"/>
          </a:p>
          <a:p>
            <a:endParaRPr lang="fr-FR" dirty="0"/>
          </a:p>
        </p:txBody>
      </p:sp>
      <p:sp>
        <p:nvSpPr>
          <p:cNvPr id="4" name="Slide Number Placeholder 3"/>
          <p:cNvSpPr>
            <a:spLocks noGrp="1"/>
          </p:cNvSpPr>
          <p:nvPr>
            <p:ph type="sldNum" sz="quarter" idx="5"/>
          </p:nvPr>
        </p:nvSpPr>
        <p:spPr/>
        <p:txBody>
          <a:bodyPr/>
          <a:lstStyle/>
          <a:p>
            <a:pPr rtl="0"/>
            <a:fld id="{F97DC217-DF71-1A49-B3EA-559F1F43B0FF}" type="slidenum">
              <a:rPr lang="fr-FR" noProof="0" smtClean="0"/>
              <a:t>7</a:t>
            </a:fld>
            <a:endParaRPr lang="fr-FR" noProof="0"/>
          </a:p>
        </p:txBody>
      </p:sp>
    </p:spTree>
    <p:extLst>
      <p:ext uri="{BB962C8B-B14F-4D97-AF65-F5344CB8AC3E}">
        <p14:creationId xmlns:p14="http://schemas.microsoft.com/office/powerpoint/2010/main" val="197564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a:t>Dans </a:t>
            </a:r>
            <a:r>
              <a:rPr lang="en-US" noProof="0" dirty="0" err="1"/>
              <a:t>cette</a:t>
            </a:r>
            <a:r>
              <a:rPr lang="en-US" noProof="0" dirty="0"/>
              <a:t> </a:t>
            </a:r>
            <a:r>
              <a:rPr lang="en-US" noProof="0" dirty="0" err="1"/>
              <a:t>geagrma</a:t>
            </a:r>
            <a:r>
              <a:rPr lang="en-US" noProof="0" dirty="0"/>
              <a:t> de class </a:t>
            </a:r>
            <a:r>
              <a:rPr lang="en-US" noProof="0" dirty="0" err="1"/>
              <a:t>ou</a:t>
            </a:r>
            <a:r>
              <a:rPr lang="en-US" noProof="0" dirty="0"/>
              <a:t> </a:t>
            </a:r>
            <a:r>
              <a:rPr lang="en-US" noProof="0" dirty="0" err="1"/>
              <a:t>voir</a:t>
            </a:r>
            <a:r>
              <a:rPr lang="en-US" noProof="0" dirty="0"/>
              <a:t> les table </a:t>
            </a:r>
            <a:r>
              <a:rPr lang="en-US" noProof="0" dirty="0" err="1"/>
              <a:t>admine</a:t>
            </a:r>
            <a:r>
              <a:rPr lang="en-US" noProof="0" dirty="0"/>
              <a:t> ( is , username , </a:t>
            </a:r>
            <a:r>
              <a:rPr lang="en-US" noProof="0" dirty="0" err="1"/>
              <a:t>pasword</a:t>
            </a:r>
            <a:r>
              <a:rPr lang="en-US" noProof="0" dirty="0"/>
              <a:t>) </a:t>
            </a:r>
          </a:p>
          <a:p>
            <a:r>
              <a:rPr lang="en-US" noProof="0" dirty="0"/>
              <a:t> table de </a:t>
            </a:r>
            <a:r>
              <a:rPr lang="en-US" noProof="0" dirty="0" err="1"/>
              <a:t>dshbord</a:t>
            </a:r>
            <a:r>
              <a:rPr lang="en-US" noProof="0" dirty="0"/>
              <a:t>  (……..)</a:t>
            </a:r>
          </a:p>
          <a:p>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8</a:t>
            </a:fld>
            <a:endParaRPr lang="fr-FR"/>
          </a:p>
        </p:txBody>
      </p:sp>
    </p:spTree>
    <p:extLst>
      <p:ext uri="{BB962C8B-B14F-4D97-AF65-F5344CB8AC3E}">
        <p14:creationId xmlns:p14="http://schemas.microsoft.com/office/powerpoint/2010/main" val="397552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noProof="0" dirty="0" err="1"/>
              <a:t>Ou</a:t>
            </a:r>
            <a:r>
              <a:rPr lang="en-US" noProof="0" dirty="0"/>
              <a:t> </a:t>
            </a:r>
            <a:r>
              <a:rPr lang="en-US" noProof="0" dirty="0" err="1"/>
              <a:t>voir</a:t>
            </a:r>
            <a:r>
              <a:rPr lang="en-US" noProof="0" dirty="0"/>
              <a:t> que admin 3ndo </a:t>
            </a:r>
            <a:r>
              <a:rPr lang="en-US" noProof="0" dirty="0" err="1"/>
              <a:t>l’acer</a:t>
            </a:r>
            <a:r>
              <a:rPr lang="en-US" noProof="0" dirty="0"/>
              <a:t>  (   les </a:t>
            </a:r>
            <a:r>
              <a:rPr lang="en-US" noProof="0" dirty="0" err="1"/>
              <a:t>acces</a:t>
            </a:r>
            <a:r>
              <a:rPr lang="en-US" noProof="0" dirty="0"/>
              <a:t>)</a:t>
            </a:r>
            <a:endParaRPr lang="fr-FR" noProof="0" dirty="0"/>
          </a:p>
        </p:txBody>
      </p:sp>
      <p:sp>
        <p:nvSpPr>
          <p:cNvPr id="4" name="Espace réservé du numéro de diapositive 3"/>
          <p:cNvSpPr>
            <a:spLocks noGrp="1"/>
          </p:cNvSpPr>
          <p:nvPr>
            <p:ph type="sldNum" sz="quarter" idx="5"/>
          </p:nvPr>
        </p:nvSpPr>
        <p:spPr/>
        <p:txBody>
          <a:bodyPr/>
          <a:lstStyle/>
          <a:p>
            <a:pPr rtl="0"/>
            <a:fld id="{F97DC217-DF71-1A49-B3EA-559F1F43B0FF}" type="slidenum">
              <a:rPr lang="fr-FR" smtClean="0"/>
              <a:t>9</a:t>
            </a:fld>
            <a:endParaRPr lang="fr-FR"/>
          </a:p>
        </p:txBody>
      </p:sp>
    </p:spTree>
    <p:extLst>
      <p:ext uri="{BB962C8B-B14F-4D97-AF65-F5344CB8AC3E}">
        <p14:creationId xmlns:p14="http://schemas.microsoft.com/office/powerpoint/2010/main" val="3626113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ronologie">
    <p:bg>
      <p:bgPr>
        <a:solidFill>
          <a:schemeClr val="accent1"/>
        </a:solidFill>
        <a:effectLst/>
      </p:bgPr>
    </p:bg>
    <p:spTree>
      <p:nvGrpSpPr>
        <p:cNvPr id="1" name=""/>
        <p:cNvGrpSpPr/>
        <p:nvPr/>
      </p:nvGrpSpPr>
      <p:grpSpPr>
        <a:xfrm>
          <a:off x="0" y="0"/>
          <a:ext cx="0" cy="0"/>
          <a:chOff x="0" y="0"/>
          <a:chExt cx="0" cy="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4" name="Espace réservé du contenu 2">
            <a:extLst>
              <a:ext uri="{FF2B5EF4-FFF2-40B4-BE49-F238E27FC236}">
                <a16:creationId xmlns:a16="http://schemas.microsoft.com/office/drawing/2014/main" id="{0B33DABA-7BF5-1147-BA5E-63B92F220E51}"/>
              </a:ext>
            </a:extLst>
          </p:cNvPr>
          <p:cNvSpPr>
            <a:spLocks noGrp="1"/>
          </p:cNvSpPr>
          <p:nvPr>
            <p:ph idx="11" hasCustomPrompt="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5" name="Espace réservé du contenu 2">
            <a:extLst>
              <a:ext uri="{FF2B5EF4-FFF2-40B4-BE49-F238E27FC236}">
                <a16:creationId xmlns:a16="http://schemas.microsoft.com/office/drawing/2014/main" id="{1B05BEE9-8BC0-EC44-B913-DB6426DF2EA7}"/>
              </a:ext>
            </a:extLst>
          </p:cNvPr>
          <p:cNvSpPr>
            <a:spLocks noGrp="1"/>
          </p:cNvSpPr>
          <p:nvPr>
            <p:ph idx="12" hasCustomPrompt="1"/>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6" name="Espace réservé du contenu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7" name="Espace réservé du contenu 2">
            <a:extLst>
              <a:ext uri="{FF2B5EF4-FFF2-40B4-BE49-F238E27FC236}">
                <a16:creationId xmlns:a16="http://schemas.microsoft.com/office/drawing/2014/main" id="{A896DA2E-4448-254C-86D1-9E16E63CC6A0}"/>
              </a:ext>
            </a:extLst>
          </p:cNvPr>
          <p:cNvSpPr>
            <a:spLocks noGrp="1"/>
          </p:cNvSpPr>
          <p:nvPr>
            <p:ph idx="14" hasCustomPrompt="1"/>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latin typeface="+mn-lt"/>
              </a:endParaRPr>
            </a:p>
          </p:txBody>
        </p:sp>
      </p:gr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3" name="Titr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texte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 name="Titr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fr-FR" noProof="0"/>
              <a:t>Modifiez le style du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iqu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Graphique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fr-FR" noProof="0"/>
              <a:t>Modifiez le style du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fr-FR" noProof="0"/>
              <a:t>9/10/2021</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fr-FR" noProof="0"/>
              <a:t>TITRE DE LA PRÉSENTATION</a:t>
            </a:r>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fr-FR" noProof="0"/>
              <a:t>Modifiez le style du titre</a:t>
            </a:r>
          </a:p>
        </p:txBody>
      </p:sp>
      <p:sp>
        <p:nvSpPr>
          <p:cNvPr id="8" name="Espace réservé du texte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10" name="Espace réservé du texte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fr-FR" noProof="0"/>
              <a:t>Modifiez les styles du texte</a:t>
            </a:r>
          </a:p>
        </p:txBody>
      </p:sp>
      <p:sp>
        <p:nvSpPr>
          <p:cNvPr id="9" name="Espace réservé du texte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fr-FR" noProof="0"/>
              <a:t>»</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Titr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0" name="Espace réservé du texte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1" name="Espace réservé du texte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7" name="Espace réservé d’image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2" name="Espace réservé du texte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3" name="Espace réservé du texte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8" name="Espace réservé d’image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4" name="Espace réservé du texte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5" name="Espace réservé du texte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9" name="Espace réservé d’image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fr-FR" noProof="0"/>
              <a:t>Cliquez sur l'icône pour ajouter une image</a:t>
            </a:r>
          </a:p>
        </p:txBody>
      </p:sp>
      <p:sp>
        <p:nvSpPr>
          <p:cNvPr id="16" name="Espace réservé du texte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17" name="Espace réservé du texte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 name="Espace réservé de la date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fr-FR" noProof="0"/>
              <a:t>9/10/2021</a:t>
            </a:r>
          </a:p>
        </p:txBody>
      </p:sp>
      <p:sp>
        <p:nvSpPr>
          <p:cNvPr id="4" name="Espace réservé du pied de page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fr-FR" noProof="0"/>
              <a:t>TITRE DE LA PRÉSENTATION</a:t>
            </a:r>
          </a:p>
        </p:txBody>
      </p:sp>
      <p:sp>
        <p:nvSpPr>
          <p:cNvPr id="5" name="Espace réservé du numéro de diapositive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
        <p:nvSpPr>
          <p:cNvPr id="19" name="Forme libre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1" name="Forme libre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5" name="Forme libre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6" name="Ovale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fr-FR" noProof="0"/>
          </a:p>
        </p:txBody>
      </p:sp>
      <p:sp>
        <p:nvSpPr>
          <p:cNvPr id="27" name="Forme libre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8" name="Forme libre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
        <p:nvSpPr>
          <p:cNvPr id="29" name="Forme libre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oute l’équipe">
    <p:bg>
      <p:bgPr>
        <a:solidFill>
          <a:schemeClr val="accent2"/>
        </a:solidFill>
        <a:effectLst/>
      </p:bgPr>
    </p:bg>
    <p:spTree>
      <p:nvGrpSpPr>
        <p:cNvPr id="1" name=""/>
        <p:cNvGrpSpPr/>
        <p:nvPr/>
      </p:nvGrpSpPr>
      <p:grpSpPr>
        <a:xfrm>
          <a:off x="0" y="0"/>
          <a:ext cx="0" cy="0"/>
          <a:chOff x="0" y="0"/>
          <a:chExt cx="0" cy="0"/>
        </a:xfrm>
      </p:grpSpPr>
      <p:sp>
        <p:nvSpPr>
          <p:cNvPr id="54" name="Titr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fr-FR" noProof="0"/>
              <a:t>Modifiez le style du titre</a:t>
            </a:r>
          </a:p>
        </p:txBody>
      </p:sp>
      <p:sp>
        <p:nvSpPr>
          <p:cNvPr id="6" name="Espace réservé d’image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1" name="Espace réservé du texte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2" name="Espace réservé du texte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3" name="Espace réservé d’image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4" name="Espace réservé du texte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5" name="Espace réservé du texte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6" name="Espace réservé d’image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37" name="Espace réservé du texte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38" name="Espace réservé du texte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39" name="Espace réservé d’image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0" name="Espace réservé du texte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1" name="Espace réservé du texte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2" name="Espace réservé d’image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3" name="Espace réservé du texte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4" name="Espace réservé du texte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5" name="Espace réservé d’image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6" name="Espace réservé du texte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47" name="Espace réservé du texte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48" name="Espace réservé d’image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49" name="Espace réservé du texte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0" name="Espace réservé du texte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51" name="Espace réservé d’image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fr-FR" noProof="0"/>
              <a:t>Cliquez sur l'icône pour ajouter une image</a:t>
            </a:r>
          </a:p>
        </p:txBody>
      </p:sp>
      <p:sp>
        <p:nvSpPr>
          <p:cNvPr id="52" name="Espace réservé du texte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fr-FR" noProof="0"/>
              <a:t>Nom</a:t>
            </a:r>
          </a:p>
        </p:txBody>
      </p:sp>
      <p:sp>
        <p:nvSpPr>
          <p:cNvPr id="53" name="Espace réservé du texte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fr-FR" noProof="0"/>
              <a:t>Titre</a:t>
            </a:r>
          </a:p>
        </p:txBody>
      </p:sp>
      <p:sp>
        <p:nvSpPr>
          <p:cNvPr id="18" name="Espace réservé de la date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fr-FR" noProof="0"/>
              <a:t>9/10/2021</a:t>
            </a:r>
          </a:p>
        </p:txBody>
      </p:sp>
      <p:sp>
        <p:nvSpPr>
          <p:cNvPr id="22" name="Espace réservé du pied de page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fr-FR" noProof="0"/>
              <a:t>TITRE DE LA PRÉSENTATION</a:t>
            </a:r>
          </a:p>
        </p:txBody>
      </p:sp>
      <p:sp>
        <p:nvSpPr>
          <p:cNvPr id="23" name="Espace réservé du numéro de diapositive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fr-FR" noProof="0"/>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fr-FR" noProof="0"/>
              <a:t>9/10/2021</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fr-FR" noProof="0"/>
              <a:t>TITRE DE LA PRÉSENTATION</a:t>
            </a:r>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fr-FR" noProof="0" smtClean="0"/>
              <a:pPr rtl="0"/>
              <a:t>‹#›</a:t>
            </a:fld>
            <a:endParaRPr lang="fr-FR"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2545979" y="1476376"/>
            <a:ext cx="7096933" cy="1262029"/>
          </a:xfrm>
        </p:spPr>
        <p:txBody>
          <a:bodyPr rtlCol="0"/>
          <a:lstStyle/>
          <a:p>
            <a:pPr algn="ctr" rtl="0"/>
            <a:r>
              <a:rPr lang="fr-FR" sz="4400" i="1" spc="600" dirty="0">
                <a:latin typeface="Aparajita" panose="02020603050405020304" pitchFamily="18" charset="0"/>
                <a:cs typeface="Aparajita" panose="02020603050405020304" pitchFamily="18" charset="0"/>
              </a:rPr>
              <a:t>Projet de fin </a:t>
            </a:r>
            <a:r>
              <a:rPr lang="fr-FR" sz="4000" i="1" spc="600" dirty="0">
                <a:latin typeface="Aparajita" panose="02020603050405020304" pitchFamily="18" charset="0"/>
                <a:cs typeface="Aparajita" panose="02020603050405020304" pitchFamily="18" charset="0"/>
              </a:rPr>
              <a:t>formation</a:t>
            </a:r>
            <a:r>
              <a:rPr lang="fr-FR" sz="4400" i="1" spc="600" dirty="0">
                <a:latin typeface="Aparajita" panose="02020603050405020304" pitchFamily="18" charset="0"/>
                <a:cs typeface="Aparajita" panose="02020603050405020304" pitchFamily="18" charset="0"/>
              </a:rPr>
              <a:t> </a:t>
            </a:r>
            <a:br>
              <a:rPr lang="fr-FR" dirty="0"/>
            </a:br>
            <a:endParaRPr lang="fr-FR" b="0" dirty="0"/>
          </a:p>
        </p:txBody>
      </p:sp>
      <p:pic>
        <p:nvPicPr>
          <p:cNvPr id="5" name="Image 4">
            <a:extLst>
              <a:ext uri="{FF2B5EF4-FFF2-40B4-BE49-F238E27FC236}">
                <a16:creationId xmlns:a16="http://schemas.microsoft.com/office/drawing/2014/main" id="{FA209F0E-9E8A-4756-9C0C-F44206CE1E6A}"/>
              </a:ext>
            </a:extLst>
          </p:cNvPr>
          <p:cNvPicPr>
            <a:picLocks noChangeAspect="1"/>
          </p:cNvPicPr>
          <p:nvPr/>
        </p:nvPicPr>
        <p:blipFill>
          <a:blip r:embed="rId3"/>
          <a:stretch>
            <a:fillRect/>
          </a:stretch>
        </p:blipFill>
        <p:spPr>
          <a:xfrm>
            <a:off x="10142375" y="-9728"/>
            <a:ext cx="1667069" cy="1667069"/>
          </a:xfrm>
          <a:prstGeom prst="rect">
            <a:avLst/>
          </a:prstGeom>
        </p:spPr>
      </p:pic>
      <p:sp>
        <p:nvSpPr>
          <p:cNvPr id="6" name="ZoneTexte 5">
            <a:extLst>
              <a:ext uri="{FF2B5EF4-FFF2-40B4-BE49-F238E27FC236}">
                <a16:creationId xmlns:a16="http://schemas.microsoft.com/office/drawing/2014/main" id="{7062B9B3-C9D3-49BB-811F-984CB83FBFF0}"/>
              </a:ext>
            </a:extLst>
          </p:cNvPr>
          <p:cNvSpPr txBox="1"/>
          <p:nvPr/>
        </p:nvSpPr>
        <p:spPr>
          <a:xfrm>
            <a:off x="2323323" y="638082"/>
            <a:ext cx="6724874" cy="369332"/>
          </a:xfrm>
          <a:prstGeom prst="rect">
            <a:avLst/>
          </a:prstGeom>
          <a:noFill/>
        </p:spPr>
        <p:txBody>
          <a:bodyPr wrap="square" rtlCol="0">
            <a:spAutoFit/>
          </a:bodyPr>
          <a:lstStyle/>
          <a:p>
            <a:r>
              <a:rPr lang="fr-FR" b="1" i="0" dirty="0">
                <a:solidFill>
                  <a:srgbClr val="5F6368"/>
                </a:solidFill>
                <a:effectLst/>
                <a:latin typeface="arial" panose="020B0604020202020204" pitchFamily="34" charset="0"/>
              </a:rPr>
              <a:t>Institut Spécialisé de Technologie Appliquée – ISTA Séfrou</a:t>
            </a:r>
            <a:endParaRPr lang="fr-MA" dirty="0"/>
          </a:p>
        </p:txBody>
      </p:sp>
      <p:sp>
        <p:nvSpPr>
          <p:cNvPr id="8" name="ZoneTexte 7">
            <a:extLst>
              <a:ext uri="{FF2B5EF4-FFF2-40B4-BE49-F238E27FC236}">
                <a16:creationId xmlns:a16="http://schemas.microsoft.com/office/drawing/2014/main" id="{E032F997-8A3B-43AB-9D19-D84E4F434244}"/>
              </a:ext>
            </a:extLst>
          </p:cNvPr>
          <p:cNvSpPr txBox="1"/>
          <p:nvPr/>
        </p:nvSpPr>
        <p:spPr>
          <a:xfrm>
            <a:off x="718457" y="4877676"/>
            <a:ext cx="3415004" cy="923330"/>
          </a:xfrm>
          <a:prstGeom prst="rect">
            <a:avLst/>
          </a:prstGeom>
          <a:noFill/>
        </p:spPr>
        <p:txBody>
          <a:bodyPr wrap="square" rtlCol="0">
            <a:spAutoFit/>
          </a:bodyPr>
          <a:lstStyle/>
          <a:p>
            <a:r>
              <a:rPr lang="fr-MA" b="1" u="sng" dirty="0">
                <a:latin typeface="Bahnschrift" panose="020B0502040204020203" pitchFamily="34" charset="0"/>
                <a:cs typeface="Times New Roman" panose="02020603050405020304" pitchFamily="18" charset="0"/>
              </a:rPr>
              <a:t>Réalisé par </a:t>
            </a:r>
            <a:r>
              <a:rPr lang="en-US" b="1" u="sng" dirty="0">
                <a:latin typeface="Bahnschrift" panose="020B0502040204020203" pitchFamily="34" charset="0"/>
                <a:cs typeface="Times New Roman" panose="02020603050405020304" pitchFamily="18" charset="0"/>
              </a:rPr>
              <a:t>:</a:t>
            </a:r>
          </a:p>
          <a:p>
            <a:pPr marL="285750" indent="-285750">
              <a:buFont typeface="Arial" panose="020B0604020202020204" pitchFamily="34" charset="0"/>
              <a:buChar char="•"/>
            </a:pPr>
            <a:r>
              <a:rPr lang="fr-MA" dirty="0"/>
              <a:t>Amine El </a:t>
            </a:r>
            <a:r>
              <a:rPr lang="fr-MA" dirty="0" err="1"/>
              <a:t>Bekraoui</a:t>
            </a:r>
            <a:r>
              <a:rPr lang="fr-MA" dirty="0"/>
              <a:t> </a:t>
            </a:r>
          </a:p>
          <a:p>
            <a:r>
              <a:rPr lang="fr-MA" dirty="0"/>
              <a:t> </a:t>
            </a:r>
          </a:p>
        </p:txBody>
      </p:sp>
      <p:sp>
        <p:nvSpPr>
          <p:cNvPr id="10" name="ZoneTexte 9">
            <a:extLst>
              <a:ext uri="{FF2B5EF4-FFF2-40B4-BE49-F238E27FC236}">
                <a16:creationId xmlns:a16="http://schemas.microsoft.com/office/drawing/2014/main" id="{EF670CC4-571B-4FFB-9F78-A87EDD58750F}"/>
              </a:ext>
            </a:extLst>
          </p:cNvPr>
          <p:cNvSpPr txBox="1"/>
          <p:nvPr/>
        </p:nvSpPr>
        <p:spPr>
          <a:xfrm>
            <a:off x="6094446" y="4877676"/>
            <a:ext cx="4365170" cy="836126"/>
          </a:xfrm>
          <a:prstGeom prst="rect">
            <a:avLst/>
          </a:prstGeom>
          <a:noFill/>
        </p:spPr>
        <p:txBody>
          <a:bodyPr wrap="square">
            <a:spAutoFit/>
          </a:bodyPr>
          <a:lstStyle/>
          <a:p>
            <a:pPr>
              <a:lnSpc>
                <a:spcPct val="115000"/>
              </a:lnSpc>
              <a:spcAft>
                <a:spcPts val="1000"/>
              </a:spcAft>
            </a:pPr>
            <a:r>
              <a:rPr lang="fr-FR" sz="1800" b="1" u="sng" dirty="0">
                <a:effectLst/>
                <a:latin typeface="Bahnschrift" panose="020B0502040204020203" pitchFamily="34" charset="0"/>
                <a:ea typeface="Calibri" panose="020F0502020204030204" pitchFamily="34" charset="0"/>
                <a:cs typeface="Times New Roman" panose="02020603050405020304" pitchFamily="18" charset="0"/>
              </a:rPr>
              <a:t>Encadré par :</a:t>
            </a:r>
            <a:endParaRPr lang="fr-MA" sz="105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5000"/>
              </a:lnSpc>
              <a:buFont typeface="Arial" panose="020B0604020202020204" pitchFamily="34" charset="0"/>
              <a:buChar char="•"/>
            </a:pPr>
            <a:r>
              <a:rPr lang="fr-FR" sz="1800" dirty="0">
                <a:effectLst/>
                <a:latin typeface="Bahnschrift" panose="020B0502040204020203" pitchFamily="34" charset="0"/>
                <a:ea typeface="Calibri" panose="020F0502020204030204" pitchFamily="34" charset="0"/>
                <a:cs typeface="Times New Roman" panose="02020603050405020304" pitchFamily="18" charset="0"/>
              </a:rPr>
              <a:t>Mr. </a:t>
            </a:r>
            <a:r>
              <a:rPr lang="fr-FR" dirty="0">
                <a:latin typeface="Bahnschrift" panose="020B0502040204020203" pitchFamily="34" charset="0"/>
                <a:ea typeface="Calibri" panose="020F0502020204030204" pitchFamily="34" charset="0"/>
                <a:cs typeface="Times New Roman" panose="02020603050405020304" pitchFamily="18" charset="0"/>
              </a:rPr>
              <a:t>Ismail </a:t>
            </a:r>
            <a:r>
              <a:rPr lang="fr-FR" dirty="0" err="1">
                <a:latin typeface="Bahnschrift" panose="020B0502040204020203" pitchFamily="34" charset="0"/>
                <a:ea typeface="Calibri" panose="020F0502020204030204" pitchFamily="34" charset="0"/>
                <a:cs typeface="Times New Roman" panose="02020603050405020304" pitchFamily="18" charset="0"/>
              </a:rPr>
              <a:t>BARHDADi</a:t>
            </a:r>
            <a:endParaRPr lang="fr-MA"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7A08195A-9942-4743-9EA9-B29231E70564}"/>
              </a:ext>
            </a:extLst>
          </p:cNvPr>
          <p:cNvSpPr txBox="1"/>
          <p:nvPr/>
        </p:nvSpPr>
        <p:spPr>
          <a:xfrm>
            <a:off x="2179477" y="6434629"/>
            <a:ext cx="6097554" cy="389337"/>
          </a:xfrm>
          <a:prstGeom prst="rect">
            <a:avLst/>
          </a:prstGeom>
          <a:noFill/>
        </p:spPr>
        <p:txBody>
          <a:bodyPr wrap="square">
            <a:spAutoFit/>
          </a:bodyPr>
          <a:lstStyle/>
          <a:p>
            <a:pPr algn="ctr">
              <a:lnSpc>
                <a:spcPct val="115000"/>
              </a:lnSpc>
              <a:spcAft>
                <a:spcPts val="1000"/>
              </a:spcAft>
              <a:tabLst>
                <a:tab pos="804545" algn="l"/>
              </a:tabLst>
            </a:pPr>
            <a:r>
              <a:rPr lang="fr-FR" sz="1800" b="1" dirty="0">
                <a:effectLst/>
                <a:latin typeface="Bahnschrift" panose="020B0502040204020203" pitchFamily="34" charset="0"/>
                <a:ea typeface="Calibri" panose="020F0502020204030204" pitchFamily="34" charset="0"/>
                <a:cs typeface="Times New Roman" panose="02020603050405020304" pitchFamily="18" charset="0"/>
              </a:rPr>
              <a:t>Année professionnelle 2023-2024</a:t>
            </a:r>
            <a:endParaRPr lang="fr-MA" sz="105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DA0C6FC1-3193-493F-93D3-957BC6AAD612}"/>
              </a:ext>
            </a:extLst>
          </p:cNvPr>
          <p:cNvSpPr txBox="1"/>
          <p:nvPr/>
        </p:nvSpPr>
        <p:spPr>
          <a:xfrm>
            <a:off x="3040912" y="2009553"/>
            <a:ext cx="6177733" cy="646331"/>
          </a:xfrm>
          <a:prstGeom prst="rect">
            <a:avLst/>
          </a:prstGeom>
          <a:noFill/>
        </p:spPr>
        <p:txBody>
          <a:bodyPr wrap="square" rtlCol="0">
            <a:spAutoFit/>
          </a:bodyPr>
          <a:lstStyle/>
          <a:p>
            <a:pPr algn="ctr"/>
            <a:r>
              <a:rPr lang="fr-FR" sz="1800" b="0" i="0" dirty="0">
                <a:solidFill>
                  <a:srgbClr val="4D5156"/>
                </a:solidFill>
                <a:effectLst/>
                <a:latin typeface="arial" panose="020B0604020202020204" pitchFamily="34" charset="0"/>
              </a:rPr>
              <a:t>pour l'</a:t>
            </a:r>
            <a:r>
              <a:rPr lang="fr-FR" sz="1800" b="0" i="0" dirty="0">
                <a:solidFill>
                  <a:srgbClr val="5F6368"/>
                </a:solidFill>
                <a:effectLst/>
                <a:latin typeface="arial" panose="020B0604020202020204" pitchFamily="34" charset="0"/>
              </a:rPr>
              <a:t>obtention</a:t>
            </a:r>
            <a:r>
              <a:rPr lang="fr-FR" sz="1800" b="0" i="0" dirty="0">
                <a:solidFill>
                  <a:srgbClr val="4D5156"/>
                </a:solidFill>
                <a:effectLst/>
                <a:latin typeface="arial" panose="020B0604020202020204" pitchFamily="34" charset="0"/>
              </a:rPr>
              <a:t> du </a:t>
            </a:r>
            <a:r>
              <a:rPr lang="fr-FR" sz="1800" b="0" i="0" dirty="0">
                <a:solidFill>
                  <a:srgbClr val="5F6368"/>
                </a:solidFill>
                <a:effectLst/>
                <a:latin typeface="arial" panose="020B0604020202020204" pitchFamily="34" charset="0"/>
              </a:rPr>
              <a:t>Diplôme Technicien Spécialisé en Développe</a:t>
            </a:r>
            <a:r>
              <a:rPr lang="fr-FR" sz="1800" b="0" dirty="0">
                <a:solidFill>
                  <a:srgbClr val="5F6368"/>
                </a:solidFill>
                <a:latin typeface="arial" panose="020B0604020202020204" pitchFamily="34" charset="0"/>
              </a:rPr>
              <a:t>ment digital option Web Full Stack</a:t>
            </a:r>
            <a:endParaRPr lang="fr-MA" dirty="0"/>
          </a:p>
        </p:txBody>
      </p:sp>
      <p:sp>
        <p:nvSpPr>
          <p:cNvPr id="18" name="Sous-titre 17">
            <a:extLst>
              <a:ext uri="{FF2B5EF4-FFF2-40B4-BE49-F238E27FC236}">
                <a16:creationId xmlns:a16="http://schemas.microsoft.com/office/drawing/2014/main" id="{341F82C8-7720-4F5D-AFEA-35F59866F080}"/>
              </a:ext>
            </a:extLst>
          </p:cNvPr>
          <p:cNvSpPr>
            <a:spLocks noGrp="1"/>
          </p:cNvSpPr>
          <p:nvPr>
            <p:ph type="subTitle" idx="1"/>
          </p:nvPr>
        </p:nvSpPr>
        <p:spPr>
          <a:xfrm>
            <a:off x="1156860" y="3245908"/>
            <a:ext cx="9500507" cy="957112"/>
          </a:xfrm>
        </p:spPr>
        <p:txBody>
          <a:bodyPr/>
          <a:lstStyle/>
          <a:p>
            <a:pPr algn="ctr"/>
            <a:r>
              <a:rPr lang="fr-FR" dirty="0">
                <a:ln w="0">
                  <a:solidFill>
                    <a:schemeClr val="accent1">
                      <a:lumMod val="75000"/>
                    </a:schemeClr>
                  </a:solidFill>
                </a:ln>
                <a:effectLst>
                  <a:outerShdw blurRad="50800" dist="38100" dir="18900000" algn="bl" rotWithShape="0">
                    <a:prstClr val="black">
                      <a:alpha val="40000"/>
                    </a:prstClr>
                  </a:outerShdw>
                </a:effectLst>
              </a:rPr>
              <a:t>Application Web  gestion de stationnement de voiture parking</a:t>
            </a:r>
          </a:p>
          <a:p>
            <a:pPr algn="ctr"/>
            <a:endParaRPr lang="fr-MA" dirty="0"/>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down)">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down)">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down)">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wipe(down)">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barn(inVertical)">
                                      <p:cBhvr>
                                        <p:cTn id="42"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séquence</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10</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358551" y="1789664"/>
            <a:ext cx="10140050" cy="3451605"/>
          </a:xfrm>
        </p:spPr>
      </p:pic>
    </p:spTree>
    <p:extLst>
      <p:ext uri="{BB962C8B-B14F-4D97-AF65-F5344CB8AC3E}">
        <p14:creationId xmlns:p14="http://schemas.microsoft.com/office/powerpoint/2010/main" val="11084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Technologies utilisés</a:t>
            </a:r>
          </a:p>
        </p:txBody>
      </p:sp>
      <p:pic>
        <p:nvPicPr>
          <p:cNvPr id="5" name="Content Placeholder 4">
            <a:extLst>
              <a:ext uri="{FF2B5EF4-FFF2-40B4-BE49-F238E27FC236}">
                <a16:creationId xmlns:a16="http://schemas.microsoft.com/office/drawing/2014/main" id="{A49704C1-574D-413B-B51F-B675CD8A5C2C}"/>
              </a:ext>
            </a:extLst>
          </p:cNvPr>
          <p:cNvPicPr>
            <a:picLocks noGrp="1" noChangeAspect="1"/>
          </p:cNvPicPr>
          <p:nvPr>
            <p:ph idx="1"/>
          </p:nvPr>
        </p:nvPicPr>
        <p:blipFill>
          <a:blip r:embed="rId3"/>
          <a:srcRect/>
          <a:stretch/>
        </p:blipFill>
        <p:spPr>
          <a:xfrm>
            <a:off x="1333966" y="2171450"/>
            <a:ext cx="8129499" cy="3367087"/>
          </a:xfrm>
        </p:spPr>
      </p:pic>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11</a:t>
            </a:fld>
            <a:endParaRPr lang="fr-FR" dirty="0"/>
          </a:p>
        </p:txBody>
      </p:sp>
    </p:spTree>
    <p:extLst>
      <p:ext uri="{BB962C8B-B14F-4D97-AF65-F5344CB8AC3E}">
        <p14:creationId xmlns:p14="http://schemas.microsoft.com/office/powerpoint/2010/main" val="3335820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Outils utilisés :</a:t>
            </a:r>
          </a:p>
        </p:txBody>
      </p:sp>
      <p:pic>
        <p:nvPicPr>
          <p:cNvPr id="5" name="Content Placeholder 4">
            <a:extLst>
              <a:ext uri="{FF2B5EF4-FFF2-40B4-BE49-F238E27FC236}">
                <a16:creationId xmlns:a16="http://schemas.microsoft.com/office/drawing/2014/main" id="{A49704C1-574D-413B-B51F-B675CD8A5C2C}"/>
              </a:ext>
            </a:extLst>
          </p:cNvPr>
          <p:cNvPicPr>
            <a:picLocks noGrp="1" noChangeAspect="1"/>
          </p:cNvPicPr>
          <p:nvPr>
            <p:ph idx="1"/>
          </p:nvPr>
        </p:nvPicPr>
        <p:blipFill>
          <a:blip r:embed="rId3"/>
          <a:srcRect/>
          <a:stretch/>
        </p:blipFill>
        <p:spPr>
          <a:xfrm>
            <a:off x="2062540" y="2220913"/>
            <a:ext cx="7067849" cy="3367087"/>
          </a:xfrm>
        </p:spPr>
      </p:pic>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12</a:t>
            </a:fld>
            <a:endParaRPr lang="fr-FR" dirty="0"/>
          </a:p>
        </p:txBody>
      </p:sp>
    </p:spTree>
    <p:extLst>
      <p:ext uri="{BB962C8B-B14F-4D97-AF65-F5344CB8AC3E}">
        <p14:creationId xmlns:p14="http://schemas.microsoft.com/office/powerpoint/2010/main" val="2644819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ctrTitle"/>
          </p:nvPr>
        </p:nvSpPr>
        <p:spPr>
          <a:xfrm>
            <a:off x="896907" y="1880494"/>
            <a:ext cx="6245912" cy="2387600"/>
          </a:xfrm>
        </p:spPr>
        <p:txBody>
          <a:bodyPr rtlCol="0"/>
          <a:lstStyle/>
          <a:p>
            <a:pPr rtl="0"/>
            <a:r>
              <a:rPr lang="fr-FR" dirty="0"/>
              <a:t>Conclusion</a:t>
            </a:r>
          </a:p>
        </p:txBody>
      </p:sp>
    </p:spTree>
    <p:extLst>
      <p:ext uri="{BB962C8B-B14F-4D97-AF65-F5344CB8AC3E}">
        <p14:creationId xmlns:p14="http://schemas.microsoft.com/office/powerpoint/2010/main" val="114683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fr-FR" dirty="0"/>
              <a:t>Merci à tous pour votre attention.</a:t>
            </a:r>
          </a:p>
        </p:txBody>
      </p:sp>
      <p:sp>
        <p:nvSpPr>
          <p:cNvPr id="3" name="Espace réservé du contenu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endParaRPr lang="fr-FR"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Plan</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rtl="0">
              <a:buFont typeface="Wingdings" panose="05000000000000000000" pitchFamily="2" charset="2"/>
              <a:buChar char="v"/>
            </a:pPr>
            <a:r>
              <a:rPr lang="fr-FR" dirty="0"/>
              <a:t>Introduction générale</a:t>
            </a:r>
          </a:p>
          <a:p>
            <a:pPr marL="457200" indent="-457200" rtl="0">
              <a:buFont typeface="Wingdings" panose="05000000000000000000" pitchFamily="2" charset="2"/>
              <a:buChar char="v"/>
            </a:pPr>
            <a:r>
              <a:rPr lang="fr-FR" dirty="0"/>
              <a:t>Problématique et solution</a:t>
            </a:r>
          </a:p>
          <a:p>
            <a:pPr marL="457200" indent="-457200" rtl="0">
              <a:buFont typeface="Wingdings" panose="05000000000000000000" pitchFamily="2" charset="2"/>
              <a:buChar char="v"/>
            </a:pPr>
            <a:r>
              <a:rPr lang="fr-FR" dirty="0"/>
              <a:t>Analyse et conception</a:t>
            </a:r>
          </a:p>
          <a:p>
            <a:pPr marL="457200" indent="-457200" rtl="0">
              <a:buFont typeface="Wingdings" panose="05000000000000000000" pitchFamily="2" charset="2"/>
              <a:buChar char="v"/>
            </a:pPr>
            <a:r>
              <a:rPr lang="fr-FR" dirty="0"/>
              <a:t>L'environnement de travail</a:t>
            </a:r>
          </a:p>
          <a:p>
            <a:pPr marL="457200" indent="-457200" rtl="0">
              <a:buFont typeface="Wingdings" panose="05000000000000000000" pitchFamily="2" charset="2"/>
              <a:buChar char="v"/>
            </a:pPr>
            <a:r>
              <a:rPr lang="fr-FR" dirty="0"/>
              <a:t>Conclusion</a:t>
            </a:r>
          </a:p>
          <a:p>
            <a:pPr rtl="0"/>
            <a:endParaRPr lang="fr-FR" dirty="0"/>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a:t>2</a:t>
            </a:fld>
            <a:endParaRPr lang="fr-FR"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pPr rtl="0"/>
            <a:r>
              <a:rPr lang="fr-FR" dirty="0"/>
              <a:t>Introduction générale</a:t>
            </a:r>
          </a:p>
        </p:txBody>
      </p:sp>
      <p:sp>
        <p:nvSpPr>
          <p:cNvPr id="3" name="Espace réservé du contenu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703183"/>
          </a:xfrm>
        </p:spPr>
        <p:txBody>
          <a:bodyPr vert="horz" lIns="91440" tIns="45720" rIns="91440" bIns="45720" rtlCol="0" anchor="t">
            <a:noAutofit/>
          </a:bodyPr>
          <a:lstStyle/>
          <a:p>
            <a:pPr algn="l"/>
            <a:r>
              <a:rPr lang="fr-FR" sz="2200" b="0" i="0" dirty="0">
                <a:solidFill>
                  <a:srgbClr val="D1D5DB"/>
                </a:solidFill>
                <a:effectLst/>
                <a:latin typeface="Söhne"/>
              </a:rPr>
              <a:t>Notre projet de fin de formation a pour objectif de gestion de stationnement des voitures sur un parking. Pour ce faire, nous avons utilisé des langages de programmation et des Framework.</a:t>
            </a:r>
          </a:p>
          <a:p>
            <a:pPr algn="l"/>
            <a:r>
              <a:rPr lang="fr-FR" sz="2200" b="0" i="0" dirty="0">
                <a:solidFill>
                  <a:srgbClr val="D1D5DB"/>
                </a:solidFill>
                <a:effectLst/>
                <a:latin typeface="Söhne"/>
              </a:rPr>
              <a:t>Dans cette présentation, nous allons vous expliquer les différentes étapes du projet, les choix que nous avons faits, ainsi que les résultats obtenus. Nous allons également vous présenter les défis auxquels nous avons été confrontés et les solutions que nous avons trouvées pour les surmonter.</a:t>
            </a:r>
          </a:p>
        </p:txBody>
      </p:sp>
      <p:sp>
        <p:nvSpPr>
          <p:cNvPr id="6" name="Espace réservé du numéro de diapositive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fr-FR" smtClean="0"/>
              <a:pPr rtl="0"/>
              <a:t>3</a:t>
            </a:fld>
            <a:endParaRPr lang="fr-FR"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3047E-FBFD-4F79-BCA5-10E69740F030}"/>
              </a:ext>
            </a:extLst>
          </p:cNvPr>
          <p:cNvSpPr>
            <a:spLocks noGrp="1"/>
          </p:cNvSpPr>
          <p:nvPr>
            <p:ph type="title"/>
          </p:nvPr>
        </p:nvSpPr>
        <p:spPr>
          <a:xfrm>
            <a:off x="1167618" y="1"/>
            <a:ext cx="9779183" cy="914400"/>
          </a:xfrm>
        </p:spPr>
        <p:txBody>
          <a:bodyPr rtlCol="0"/>
          <a:lstStyle/>
          <a:p>
            <a:pPr rtl="0"/>
            <a:r>
              <a:rPr lang="fr-FR" dirty="0"/>
              <a:t>	   Problématique</a:t>
            </a:r>
          </a:p>
        </p:txBody>
      </p:sp>
      <p:sp>
        <p:nvSpPr>
          <p:cNvPr id="7" name="Espace réservé du numéro de diapositive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rtlCol="0"/>
          <a:lstStyle/>
          <a:p>
            <a:pPr rtl="0"/>
            <a:fld id="{294A09A9-5501-47C1-A89A-A340965A2BE2}" type="slidenum">
              <a:rPr lang="fr-FR" smtClean="0"/>
              <a:pPr rtl="0"/>
              <a:t>4</a:t>
            </a:fld>
            <a:endParaRPr lang="fr-FR" dirty="0"/>
          </a:p>
        </p:txBody>
      </p:sp>
      <p:pic>
        <p:nvPicPr>
          <p:cNvPr id="14" name="Graphique 13" descr="Index pointant vers la droite vu du côté du dos de la main avec un remplissage uni">
            <a:extLst>
              <a:ext uri="{FF2B5EF4-FFF2-40B4-BE49-F238E27FC236}">
                <a16:creationId xmlns:a16="http://schemas.microsoft.com/office/drawing/2014/main" id="{08079C85-FD10-42C2-A30F-5FC4E0A141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1512" y="119398"/>
            <a:ext cx="914400" cy="914400"/>
          </a:xfrm>
          <a:prstGeom prst="rect">
            <a:avLst/>
          </a:prstGeom>
        </p:spPr>
      </p:pic>
      <p:graphicFrame>
        <p:nvGraphicFramePr>
          <p:cNvPr id="17" name="Diagramme 16">
            <a:extLst>
              <a:ext uri="{FF2B5EF4-FFF2-40B4-BE49-F238E27FC236}">
                <a16:creationId xmlns:a16="http://schemas.microsoft.com/office/drawing/2014/main" id="{0C9CA6A6-D1EB-4C7C-8D74-B690855112B2}"/>
              </a:ext>
            </a:extLst>
          </p:cNvPr>
          <p:cNvGraphicFramePr/>
          <p:nvPr>
            <p:extLst>
              <p:ext uri="{D42A27DB-BD31-4B8C-83A1-F6EECF244321}">
                <p14:modId xmlns:p14="http://schemas.microsoft.com/office/powerpoint/2010/main" val="1300257447"/>
              </p:ext>
            </p:extLst>
          </p:nvPr>
        </p:nvGraphicFramePr>
        <p:xfrm>
          <a:off x="559837" y="1033798"/>
          <a:ext cx="11355355" cy="537443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2738693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fr-FR" dirty="0"/>
              <a:t>Solution proposée : </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285750" indent="-285750">
              <a:buFont typeface="Wingdings" panose="05000000000000000000" pitchFamily="2" charset="2"/>
              <a:buChar char="v"/>
            </a:pPr>
            <a:r>
              <a:rPr lang="fr-FR" dirty="0"/>
              <a:t>Accès et facilité d'utilisation</a:t>
            </a:r>
            <a:r>
              <a:rPr lang="fr-FR" sz="36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Coût élevé du stationnement</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Gestion des horaires de stationnement</a:t>
            </a:r>
          </a:p>
          <a:p>
            <a:pPr marL="285750" indent="-285750">
              <a:buFont typeface="Wingdings" panose="05000000000000000000" pitchFamily="2" charset="2"/>
              <a:buChar char="v"/>
            </a:pPr>
            <a:r>
              <a:rPr lang="fr-FR" sz="2800" dirty="0">
                <a:latin typeface="Times New Roman" panose="02020603050405020304" pitchFamily="18" charset="0"/>
                <a:cs typeface="Times New Roman" panose="02020603050405020304" pitchFamily="18" charset="0"/>
              </a:rPr>
              <a:t>Faciliter la circulation entre les voitures et les camions </a:t>
            </a:r>
            <a:endParaRPr lang="fr-FR" dirty="0"/>
          </a:p>
          <a:p>
            <a:pPr rtl="0"/>
            <a:endParaRPr lang="fr-FR" dirty="0"/>
          </a:p>
        </p:txBody>
      </p:sp>
      <p:sp>
        <p:nvSpPr>
          <p:cNvPr id="6" name="Espace réservé du numéro de diapositive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5</a:t>
            </a:fld>
            <a:endParaRPr lang="fr-FR" dirty="0"/>
          </a:p>
        </p:txBody>
      </p:sp>
    </p:spTree>
    <p:extLst>
      <p:ext uri="{BB962C8B-B14F-4D97-AF65-F5344CB8AC3E}">
        <p14:creationId xmlns:p14="http://schemas.microsoft.com/office/powerpoint/2010/main" val="155572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0295B-54B9-4937-90E3-BAB9CE69E30B}"/>
              </a:ext>
            </a:extLst>
          </p:cNvPr>
          <p:cNvSpPr>
            <a:spLocks noGrp="1"/>
          </p:cNvSpPr>
          <p:nvPr>
            <p:ph type="ctrTitle"/>
          </p:nvPr>
        </p:nvSpPr>
        <p:spPr>
          <a:xfrm>
            <a:off x="896907" y="1880494"/>
            <a:ext cx="6245912" cy="2387600"/>
          </a:xfrm>
        </p:spPr>
        <p:txBody>
          <a:bodyPr rtlCol="0"/>
          <a:lstStyle/>
          <a:p>
            <a:pPr rtl="0"/>
            <a:r>
              <a:rPr lang="fr-FR" dirty="0"/>
              <a:t>Analyse et conception</a:t>
            </a:r>
          </a:p>
        </p:txBody>
      </p:sp>
    </p:spTree>
    <p:extLst>
      <p:ext uri="{BB962C8B-B14F-4D97-AF65-F5344CB8AC3E}">
        <p14:creationId xmlns:p14="http://schemas.microsoft.com/office/powerpoint/2010/main" val="344679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0E80-4A51-480D-A3DC-1995475E4B98}"/>
              </a:ext>
            </a:extLst>
          </p:cNvPr>
          <p:cNvSpPr>
            <a:spLocks noGrp="1"/>
          </p:cNvSpPr>
          <p:nvPr>
            <p:ph type="title"/>
          </p:nvPr>
        </p:nvSpPr>
        <p:spPr/>
        <p:txBody>
          <a:bodyPr/>
          <a:lstStyle/>
          <a:p>
            <a:r>
              <a:rPr lang="fr-FR" sz="4000" b="1" dirty="0">
                <a:effectLst/>
                <a:latin typeface="Times New Roman" panose="02020603050405020304" pitchFamily="18" charset="0"/>
                <a:ea typeface="Calibri" panose="020F0502020204030204" pitchFamily="34" charset="0"/>
                <a:cs typeface="Times New Roman" panose="02020603050405020304" pitchFamily="18" charset="0"/>
              </a:rPr>
              <a:t>Planification du </a:t>
            </a:r>
            <a:r>
              <a:rPr lang="fr-FR" sz="4000" dirty="0">
                <a:effectLst/>
                <a:latin typeface="Times New Roman" panose="02020603050405020304" pitchFamily="18" charset="0"/>
                <a:ea typeface="Calibri" panose="020F0502020204030204" pitchFamily="34" charset="0"/>
                <a:cs typeface="Times New Roman" panose="02020603050405020304" pitchFamily="18" charset="0"/>
              </a:rPr>
              <a:t>projet</a:t>
            </a:r>
            <a:r>
              <a:rPr lang="fr-FR" sz="1800" dirty="0">
                <a:latin typeface="Calibri" panose="020F0502020204030204" pitchFamily="34" charset="0"/>
                <a:ea typeface="Calibri" panose="020F0502020204030204" pitchFamily="34" charset="0"/>
                <a:cs typeface="Arial" panose="020B0604020202020204" pitchFamily="34" charset="0"/>
              </a:rPr>
              <a:t> :</a:t>
            </a:r>
            <a:endParaRPr lang="fr-FR" dirty="0"/>
          </a:p>
        </p:txBody>
      </p:sp>
      <p:pic>
        <p:nvPicPr>
          <p:cNvPr id="8" name="Content Placeholder 7">
            <a:extLst>
              <a:ext uri="{FF2B5EF4-FFF2-40B4-BE49-F238E27FC236}">
                <a16:creationId xmlns:a16="http://schemas.microsoft.com/office/drawing/2014/main" id="{87AD7D01-2790-48E3-AA3D-45D7741BA738}"/>
              </a:ext>
            </a:extLst>
          </p:cNvPr>
          <p:cNvPicPr>
            <a:picLocks noGrp="1" noChangeAspect="1"/>
          </p:cNvPicPr>
          <p:nvPr>
            <p:ph idx="1"/>
          </p:nvPr>
        </p:nvPicPr>
        <p:blipFill>
          <a:blip r:embed="rId3"/>
          <a:stretch>
            <a:fillRect/>
          </a:stretch>
        </p:blipFill>
        <p:spPr>
          <a:xfrm>
            <a:off x="831558" y="2014404"/>
            <a:ext cx="9705016" cy="4034104"/>
          </a:xfrm>
        </p:spPr>
      </p:pic>
      <p:sp>
        <p:nvSpPr>
          <p:cNvPr id="4" name="Date Placeholder 3">
            <a:extLst>
              <a:ext uri="{FF2B5EF4-FFF2-40B4-BE49-F238E27FC236}">
                <a16:creationId xmlns:a16="http://schemas.microsoft.com/office/drawing/2014/main" id="{E49CC11C-C117-4B37-AAE8-E7CD3E301F09}"/>
              </a:ext>
            </a:extLst>
          </p:cNvPr>
          <p:cNvSpPr>
            <a:spLocks noGrp="1"/>
          </p:cNvSpPr>
          <p:nvPr>
            <p:ph type="dt" sz="half" idx="2"/>
          </p:nvPr>
        </p:nvSpPr>
        <p:spPr/>
        <p:txBody>
          <a:bodyPr/>
          <a:lstStyle/>
          <a:p>
            <a:pPr rtl="0"/>
            <a:r>
              <a:rPr lang="fr-FR" noProof="0"/>
              <a:t>9/10/2021</a:t>
            </a:r>
          </a:p>
        </p:txBody>
      </p:sp>
      <p:sp>
        <p:nvSpPr>
          <p:cNvPr id="5" name="Footer Placeholder 4">
            <a:extLst>
              <a:ext uri="{FF2B5EF4-FFF2-40B4-BE49-F238E27FC236}">
                <a16:creationId xmlns:a16="http://schemas.microsoft.com/office/drawing/2014/main" id="{63D8DFC3-54FF-474C-898A-112957FA9D5E}"/>
              </a:ext>
            </a:extLst>
          </p:cNvPr>
          <p:cNvSpPr>
            <a:spLocks noGrp="1"/>
          </p:cNvSpPr>
          <p:nvPr>
            <p:ph type="ftr" sz="quarter" idx="3"/>
          </p:nvPr>
        </p:nvSpPr>
        <p:spPr/>
        <p:txBody>
          <a:bodyPr/>
          <a:lstStyle/>
          <a:p>
            <a:pPr rtl="0"/>
            <a:endParaRPr lang="fr-FR" noProof="0" dirty="0"/>
          </a:p>
        </p:txBody>
      </p:sp>
      <p:sp>
        <p:nvSpPr>
          <p:cNvPr id="6" name="Slide Number Placeholder 5">
            <a:extLst>
              <a:ext uri="{FF2B5EF4-FFF2-40B4-BE49-F238E27FC236}">
                <a16:creationId xmlns:a16="http://schemas.microsoft.com/office/drawing/2014/main" id="{E481EEDC-1B82-4CEE-8D2B-1D18D7A8F521}"/>
              </a:ext>
            </a:extLst>
          </p:cNvPr>
          <p:cNvSpPr>
            <a:spLocks noGrp="1"/>
          </p:cNvSpPr>
          <p:nvPr>
            <p:ph type="sldNum" sz="quarter" idx="4"/>
          </p:nvPr>
        </p:nvSpPr>
        <p:spPr/>
        <p:txBody>
          <a:bodyPr/>
          <a:lstStyle/>
          <a:p>
            <a:pPr rtl="0"/>
            <a:fld id="{294A09A9-5501-47C1-A89A-A340965A2BE2}" type="slidenum">
              <a:rPr lang="fr-FR" noProof="0" smtClean="0"/>
              <a:pPr rtl="0"/>
              <a:t>7</a:t>
            </a:fld>
            <a:endParaRPr lang="fr-FR" noProof="0"/>
          </a:p>
        </p:txBody>
      </p:sp>
    </p:spTree>
    <p:extLst>
      <p:ext uri="{BB962C8B-B14F-4D97-AF65-F5344CB8AC3E}">
        <p14:creationId xmlns:p14="http://schemas.microsoft.com/office/powerpoint/2010/main" val="2902075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classe </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8</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632601" y="1278860"/>
            <a:ext cx="9648679" cy="5077490"/>
          </a:xfrm>
        </p:spPr>
      </p:pic>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56B7E-1633-44AB-8584-82DF5B726834}"/>
              </a:ext>
            </a:extLst>
          </p:cNvPr>
          <p:cNvSpPr>
            <a:spLocks noGrp="1"/>
          </p:cNvSpPr>
          <p:nvPr>
            <p:ph type="title"/>
          </p:nvPr>
        </p:nvSpPr>
        <p:spPr>
          <a:xfrm>
            <a:off x="1036863" y="319088"/>
            <a:ext cx="9779183" cy="680196"/>
          </a:xfrm>
        </p:spPr>
        <p:txBody>
          <a:bodyPr rtlCol="0"/>
          <a:lstStyle/>
          <a:p>
            <a:pPr rtl="0"/>
            <a:r>
              <a:rPr lang="fr-FR" dirty="0"/>
              <a:t>diagramme de cas d'utilisation</a:t>
            </a:r>
          </a:p>
        </p:txBody>
      </p:sp>
      <p:sp>
        <p:nvSpPr>
          <p:cNvPr id="9" name="Espace réservé du numéro de diapositive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fr-FR" smtClean="0"/>
              <a:pPr rtl="0"/>
              <a:t>9</a:t>
            </a:fld>
            <a:endParaRPr lang="fr-FR"/>
          </a:p>
        </p:txBody>
      </p:sp>
      <p:pic>
        <p:nvPicPr>
          <p:cNvPr id="19" name="Espace réservé du contenu 18">
            <a:extLst>
              <a:ext uri="{FF2B5EF4-FFF2-40B4-BE49-F238E27FC236}">
                <a16:creationId xmlns:a16="http://schemas.microsoft.com/office/drawing/2014/main" id="{58438A1F-F36B-475B-82DC-BB2FEBB9307F}"/>
              </a:ext>
            </a:extLst>
          </p:cNvPr>
          <p:cNvPicPr>
            <a:picLocks noGrp="1" noChangeAspect="1"/>
          </p:cNvPicPr>
          <p:nvPr>
            <p:ph idx="1"/>
          </p:nvPr>
        </p:nvPicPr>
        <p:blipFill>
          <a:blip r:embed="rId3"/>
          <a:srcRect/>
          <a:stretch/>
        </p:blipFill>
        <p:spPr>
          <a:xfrm>
            <a:off x="914400" y="1093658"/>
            <a:ext cx="7744407" cy="4554418"/>
          </a:xfrm>
        </p:spPr>
      </p:pic>
    </p:spTree>
    <p:extLst>
      <p:ext uri="{BB962C8B-B14F-4D97-AF65-F5344CB8AC3E}">
        <p14:creationId xmlns:p14="http://schemas.microsoft.com/office/powerpoint/2010/main" val="2587064747"/>
      </p:ext>
    </p:extLst>
  </p:cSld>
  <p:clrMapOvr>
    <a:masterClrMapping/>
  </p:clrMapOvr>
</p:sld>
</file>

<file path=ppt/theme/theme1.xml><?xml version="1.0" encoding="utf-8"?>
<a:theme xmlns:a="http://schemas.openxmlformats.org/drawingml/2006/main" name="Thème Offic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89_TF45331398_Win32" id="{CEA14851-9CB4-4E93-9ED0-2FB81AD363C1}" vid="{B2422F77-2B25-432B-92D6-8B138E7B1B9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Présentation universelle</Template>
  <TotalTime>2425</TotalTime>
  <Words>567</Words>
  <Application>Microsoft Office PowerPoint</Application>
  <PresentationFormat>Widescreen</PresentationFormat>
  <Paragraphs>82</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Aparajita</vt:lpstr>
      <vt:lpstr>arial</vt:lpstr>
      <vt:lpstr>arial</vt:lpstr>
      <vt:lpstr>Bahnschrift</vt:lpstr>
      <vt:lpstr>Calibri</vt:lpstr>
      <vt:lpstr>Söhne</vt:lpstr>
      <vt:lpstr>Tenorite</vt:lpstr>
      <vt:lpstr>Times New Roman</vt:lpstr>
      <vt:lpstr>Wingdings</vt:lpstr>
      <vt:lpstr>Thème Office</vt:lpstr>
      <vt:lpstr>Projet de fin formation  </vt:lpstr>
      <vt:lpstr>Plan</vt:lpstr>
      <vt:lpstr>Introduction générale</vt:lpstr>
      <vt:lpstr>    Problématique</vt:lpstr>
      <vt:lpstr>Solution proposée : </vt:lpstr>
      <vt:lpstr>Analyse et conception</vt:lpstr>
      <vt:lpstr>Planification du projet :</vt:lpstr>
      <vt:lpstr>Diagramme de classe </vt:lpstr>
      <vt:lpstr>diagramme de cas d'utilisation</vt:lpstr>
      <vt:lpstr>diagramme de séquence</vt:lpstr>
      <vt:lpstr>Technologies utilisés</vt:lpstr>
      <vt:lpstr>Outils utilisés :</vt:lpstr>
      <vt:lpstr>Conclusion</vt:lpstr>
      <vt:lpstr>Merci à tous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fin formation  pour l'obtention du Diplôme Technicien Spécialisé en Développement digital option Web Full Stack</dc:title>
  <dc:creator>Omar</dc:creator>
  <cp:lastModifiedBy>zakariae jennane</cp:lastModifiedBy>
  <cp:revision>66</cp:revision>
  <dcterms:created xsi:type="dcterms:W3CDTF">2023-04-10T10:49:54Z</dcterms:created>
  <dcterms:modified xsi:type="dcterms:W3CDTF">2024-07-11T09:28:08Z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