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365A-9DBD-F71C-72E8-7C5433372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933" y="1320257"/>
            <a:ext cx="8825658" cy="2933904"/>
          </a:xfrm>
        </p:spPr>
        <p:txBody>
          <a:bodyPr/>
          <a:lstStyle/>
          <a:p>
            <a:r>
              <a:rPr lang="en-US" sz="4000" b="1" dirty="0">
                <a:solidFill>
                  <a:srgbClr val="92D050"/>
                </a:solidFill>
              </a:rPr>
              <a:t>NAAN MUDHALVAN SCHEME</a:t>
            </a:r>
            <a:br>
              <a:rPr lang="en-US" sz="4000" b="1" dirty="0">
                <a:solidFill>
                  <a:srgbClr val="92D050"/>
                </a:solidFill>
              </a:rPr>
            </a:br>
            <a:br>
              <a:rPr lang="en-US" sz="4000" b="1" dirty="0">
                <a:solidFill>
                  <a:srgbClr val="92D050"/>
                </a:solidFill>
              </a:rPr>
            </a:br>
            <a:r>
              <a:rPr lang="en-US" sz="4000" b="1" dirty="0">
                <a:solidFill>
                  <a:srgbClr val="92D050"/>
                </a:solidFill>
              </a:rPr>
              <a:t>FUNDAMENTALS OF DATA ANALYTICS WITH TABLEAU</a:t>
            </a:r>
            <a:br>
              <a:rPr lang="en-US" sz="4000" b="1" dirty="0">
                <a:solidFill>
                  <a:srgbClr val="92D050"/>
                </a:solidFill>
              </a:rPr>
            </a:b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BEBDF-51B0-3951-101C-CEF19243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54161"/>
            <a:ext cx="8825658" cy="13447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TITLE: UNVEILING MARKET INSIGHTS </a:t>
            </a:r>
          </a:p>
        </p:txBody>
      </p:sp>
    </p:spTree>
    <p:extLst>
      <p:ext uri="{BB962C8B-B14F-4D97-AF65-F5344CB8AC3E}">
        <p14:creationId xmlns:p14="http://schemas.microsoft.com/office/powerpoint/2010/main" val="202648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0506-7A02-7083-2C77-F8C29160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5250B2-9057-147E-183B-2F3C5993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05" y="2286001"/>
            <a:ext cx="9229572" cy="4669796"/>
          </a:xfrm>
        </p:spPr>
      </p:pic>
    </p:spTree>
    <p:extLst>
      <p:ext uri="{BB962C8B-B14F-4D97-AF65-F5344CB8AC3E}">
        <p14:creationId xmlns:p14="http://schemas.microsoft.com/office/powerpoint/2010/main" val="125712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80E6-0CE1-8E1C-4B8E-2B6009AC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4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08D300-B7AB-4A62-D882-B47ACF7B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47" y="2396021"/>
            <a:ext cx="8190481" cy="4461979"/>
          </a:xfrm>
        </p:spPr>
      </p:pic>
    </p:spTree>
    <p:extLst>
      <p:ext uri="{BB962C8B-B14F-4D97-AF65-F5344CB8AC3E}">
        <p14:creationId xmlns:p14="http://schemas.microsoft.com/office/powerpoint/2010/main" val="370492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9722-9B29-24D1-567D-C53C28A6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5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1B8329-8FB5-F856-7D7B-9B03101E5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93" y="2310449"/>
            <a:ext cx="8655016" cy="4547551"/>
          </a:xfrm>
        </p:spPr>
      </p:pic>
    </p:spTree>
    <p:extLst>
      <p:ext uri="{BB962C8B-B14F-4D97-AF65-F5344CB8AC3E}">
        <p14:creationId xmlns:p14="http://schemas.microsoft.com/office/powerpoint/2010/main" val="402397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93DE-A50C-F1E9-5E6A-4763520E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6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15C920-2006-1EC0-D851-B2596DD79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770" y="2102631"/>
            <a:ext cx="8241597" cy="4755369"/>
          </a:xfrm>
        </p:spPr>
      </p:pic>
    </p:spTree>
    <p:extLst>
      <p:ext uri="{BB962C8B-B14F-4D97-AF65-F5344CB8AC3E}">
        <p14:creationId xmlns:p14="http://schemas.microsoft.com/office/powerpoint/2010/main" val="407471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CA35-1AD8-43E8-14F7-1060FAB8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7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2B98B5-6524-19D9-B52B-EFD41BE1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75" y="2603500"/>
            <a:ext cx="8388292" cy="4058906"/>
          </a:xfrm>
        </p:spPr>
      </p:pic>
    </p:spTree>
    <p:extLst>
      <p:ext uri="{BB962C8B-B14F-4D97-AF65-F5344CB8AC3E}">
        <p14:creationId xmlns:p14="http://schemas.microsoft.com/office/powerpoint/2010/main" val="167646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1A0-9448-6C38-C138-A2257D3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4742F4-D87B-BF73-B77C-A2ABD2A9C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321" y="2237102"/>
            <a:ext cx="8483872" cy="4620898"/>
          </a:xfrm>
        </p:spPr>
      </p:pic>
    </p:spTree>
    <p:extLst>
      <p:ext uri="{BB962C8B-B14F-4D97-AF65-F5344CB8AC3E}">
        <p14:creationId xmlns:p14="http://schemas.microsoft.com/office/powerpoint/2010/main" val="204202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3AEF-03C6-B5B5-F230-BE84859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9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5C5725-85A4-D9AE-CA5F-82E929B0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09" y="2286000"/>
            <a:ext cx="8911733" cy="4572000"/>
          </a:xfrm>
        </p:spPr>
      </p:pic>
    </p:spTree>
    <p:extLst>
      <p:ext uri="{BB962C8B-B14F-4D97-AF65-F5344CB8AC3E}">
        <p14:creationId xmlns:p14="http://schemas.microsoft.com/office/powerpoint/2010/main" val="181036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B399-6A66-2977-4E36-52226448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419" y="252404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C00000"/>
                </a:solidFill>
              </a:rPr>
              <a:t> </a:t>
            </a:r>
            <a:r>
              <a:rPr lang="en-US" sz="9600" b="1" dirty="0">
                <a:solidFill>
                  <a:srgbClr val="C00000"/>
                </a:solidFill>
              </a:rPr>
              <a:t>Dashboard</a:t>
            </a:r>
          </a:p>
          <a:p>
            <a:pPr marL="0" indent="0">
              <a:buNone/>
            </a:pPr>
            <a:endParaRPr lang="en-US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A218C1-9D7C-951E-20C7-1861F4CE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6" y="2298225"/>
            <a:ext cx="8276053" cy="4559775"/>
          </a:xfrm>
        </p:spPr>
      </p:pic>
    </p:spTree>
    <p:extLst>
      <p:ext uri="{BB962C8B-B14F-4D97-AF65-F5344CB8AC3E}">
        <p14:creationId xmlns:p14="http://schemas.microsoft.com/office/powerpoint/2010/main" val="403173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E5E5-A3A0-907A-6110-8F1944FE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053" y="2603500"/>
            <a:ext cx="6276560" cy="2139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</a:rPr>
              <a:t>Story</a:t>
            </a:r>
            <a:r>
              <a:rPr lang="en-US" sz="9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4E-807B-45C1-0A8F-FFEE4C3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ID:NM2023TMID16084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D2A6-EDEE-C79E-0011-E7813482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TEAM LEAD: ID0A396DCED1054E59B3045AE7BC899098</a:t>
            </a:r>
          </a:p>
          <a:p>
            <a:endParaRPr lang="en-US" sz="2400" b="1" dirty="0"/>
          </a:p>
          <a:p>
            <a:r>
              <a:rPr lang="en-US" sz="4000" b="1" dirty="0"/>
              <a:t>TEAM MEMBERS ID:</a:t>
            </a:r>
          </a:p>
          <a:p>
            <a:r>
              <a:rPr lang="en-US" sz="2000" b="1" dirty="0"/>
              <a:t>70313CDB6F5E9FFA92A463F4728D5AF5</a:t>
            </a:r>
          </a:p>
          <a:p>
            <a:r>
              <a:rPr lang="en-US" sz="2000" b="1" dirty="0"/>
              <a:t>C75E72152839B2E8AD344B0AA7AF96D6</a:t>
            </a:r>
          </a:p>
          <a:p>
            <a:r>
              <a:rPr lang="en-US" sz="2000" b="1" dirty="0"/>
              <a:t>BF0A7D458BA88AF81E247599CE250271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630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3D6594-740A-B2A2-2EBA-A689F9A47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95881" y="1"/>
            <a:ext cx="13287881" cy="6980246"/>
          </a:xfrm>
        </p:spPr>
      </p:pic>
    </p:spTree>
    <p:extLst>
      <p:ext uri="{BB962C8B-B14F-4D97-AF65-F5344CB8AC3E}">
        <p14:creationId xmlns:p14="http://schemas.microsoft.com/office/powerpoint/2010/main" val="54040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6FF333B-169F-7E71-48A1-7BD27DEF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85" y="403412"/>
            <a:ext cx="11601144" cy="6454588"/>
          </a:xfrm>
        </p:spPr>
      </p:pic>
    </p:spTree>
    <p:extLst>
      <p:ext uri="{BB962C8B-B14F-4D97-AF65-F5344CB8AC3E}">
        <p14:creationId xmlns:p14="http://schemas.microsoft.com/office/powerpoint/2010/main" val="266581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1473F-10D4-B648-8445-85255515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14" y="258674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C0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4047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25CE-3F6D-AA30-9057-ED9257A7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C00000"/>
                </a:solidFill>
              </a:rPr>
              <a:t>Empathy map</a:t>
            </a:r>
          </a:p>
          <a:p>
            <a:pPr marL="0" indent="0">
              <a:buNone/>
            </a:pP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82B4048-BFBF-00D1-1301-A2F192FF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7381" y="-158919"/>
            <a:ext cx="12499381" cy="7175839"/>
          </a:xfrm>
        </p:spPr>
      </p:pic>
    </p:spTree>
    <p:extLst>
      <p:ext uri="{BB962C8B-B14F-4D97-AF65-F5344CB8AC3E}">
        <p14:creationId xmlns:p14="http://schemas.microsoft.com/office/powerpoint/2010/main" val="12412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A1B8-153C-0D1F-1B5F-3D6D0D7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46AE-3555-4E21-833A-60FBCE03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rgbClr val="C00000"/>
                </a:solidFill>
              </a:rPr>
              <a:t>BRAINSTORMING MAP</a:t>
            </a:r>
          </a:p>
          <a:p>
            <a:pPr marL="0" indent="0">
              <a:buNone/>
            </a:pP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A155-5933-6EA8-E6F1-43F87A8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BRAINSTORMING MAP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1C46D1-F7F6-13CE-2AAC-3AF6B8060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572" y="1"/>
            <a:ext cx="12277572" cy="6858000"/>
          </a:xfrm>
        </p:spPr>
      </p:pic>
    </p:spTree>
    <p:extLst>
      <p:ext uri="{BB962C8B-B14F-4D97-AF65-F5344CB8AC3E}">
        <p14:creationId xmlns:p14="http://schemas.microsoft.com/office/powerpoint/2010/main" val="39576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F611-F426-61D1-3B71-F10613E2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FF0000"/>
                </a:solidFill>
              </a:rPr>
              <a:t>DATA VISUALISATION </a:t>
            </a:r>
          </a:p>
        </p:txBody>
      </p:sp>
    </p:spTree>
    <p:extLst>
      <p:ext uri="{BB962C8B-B14F-4D97-AF65-F5344CB8AC3E}">
        <p14:creationId xmlns:p14="http://schemas.microsoft.com/office/powerpoint/2010/main" val="187827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A34-82DA-F983-BDAF-E35C5C40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Sheet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CCC6EA-40C4-3EB9-B094-4758E791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69" y="2371572"/>
            <a:ext cx="9522962" cy="4608674"/>
          </a:xfrm>
        </p:spPr>
      </p:pic>
    </p:spTree>
    <p:extLst>
      <p:ext uri="{BB962C8B-B14F-4D97-AF65-F5344CB8AC3E}">
        <p14:creationId xmlns:p14="http://schemas.microsoft.com/office/powerpoint/2010/main" val="36096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6B55-AC1E-5B08-0808-EA65E968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Sheet 2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1A9E3D-CB2C-A97E-CC6E-181BFBCF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175979"/>
            <a:ext cx="9651591" cy="4816491"/>
          </a:xfrm>
        </p:spPr>
      </p:pic>
    </p:spTree>
    <p:extLst>
      <p:ext uri="{BB962C8B-B14F-4D97-AF65-F5344CB8AC3E}">
        <p14:creationId xmlns:p14="http://schemas.microsoft.com/office/powerpoint/2010/main" val="30284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 Boardroom</vt:lpstr>
      <vt:lpstr>NAAN MUDHALVAN SCHEME  FUNDAMENTALS OF DATA ANALYTICS WITH TABLEAU </vt:lpstr>
      <vt:lpstr>TEAM ID:NM2023TMID16084 </vt:lpstr>
      <vt:lpstr>PowerPoint Presentation</vt:lpstr>
      <vt:lpstr>PowerPoint Presentation</vt:lpstr>
      <vt:lpstr>PowerPoint Presentation</vt:lpstr>
      <vt:lpstr>BRAINSTORMING MAP </vt:lpstr>
      <vt:lpstr>PowerPoint Presentation</vt:lpstr>
      <vt:lpstr>Sheet 1</vt:lpstr>
      <vt:lpstr>Sheet 2 </vt:lpstr>
      <vt:lpstr>Sheet 3</vt:lpstr>
      <vt:lpstr>Sheet 4</vt:lpstr>
      <vt:lpstr>Sheet 5 </vt:lpstr>
      <vt:lpstr>Sheet 6</vt:lpstr>
      <vt:lpstr>Sheet 7</vt:lpstr>
      <vt:lpstr>Sheet 8</vt:lpstr>
      <vt:lpstr>Sheet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SCHEME FUNDAMENTAL </dc:title>
  <dc:creator>919003437011</dc:creator>
  <cp:lastModifiedBy>919003437011</cp:lastModifiedBy>
  <cp:revision>5</cp:revision>
  <dcterms:created xsi:type="dcterms:W3CDTF">2023-10-12T16:13:32Z</dcterms:created>
  <dcterms:modified xsi:type="dcterms:W3CDTF">2023-10-12T17:11:32Z</dcterms:modified>
</cp:coreProperties>
</file>